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notesMasterIdLst>
    <p:notesMasterId r:id="rId7"/>
  </p:notesMasterIdLst>
  <p:handoutMasterIdLst>
    <p:handoutMasterId r:id="rId8"/>
  </p:handoutMasterIdLst>
  <p:sldIdLst>
    <p:sldId id="256" r:id="rId3"/>
    <p:sldId id="283" r:id="rId4"/>
    <p:sldId id="285" r:id="rId5"/>
    <p:sldId id="257" r:id="rId6"/>
  </p:sldIdLst>
  <p:sldSz cx="9144000" cy="6858000" type="screen4x3"/>
  <p:notesSz cx="6858000" cy="9144000"/>
  <p:embeddedFontLst>
    <p:embeddedFont>
      <p:font typeface="Calibri" panose="020F0502020204030204" pitchFamily="34" charset="0"/>
      <p:regular r:id="rId9"/>
      <p:bold r:id="rId10"/>
      <p:italic r:id="rId11"/>
      <p:boldItalic r:id="rId12"/>
    </p:embeddedFont>
    <p:embeddedFont>
      <p:font typeface="Perpetua" panose="02020502060401020303" pitchFamily="18" charset="0"/>
      <p:regular r:id="rId13"/>
      <p:bold r:id="rId14"/>
      <p:italic r:id="rId15"/>
      <p:boldItalic r:id="rId16"/>
    </p:embeddedFont>
    <p:embeddedFont>
      <p:font typeface="Segoe UI" panose="020B0502040204020203" pitchFamily="34" charset="0"/>
      <p:regular r:id="rId17"/>
      <p:bold r:id="rId18"/>
      <p:italic r:id="rId19"/>
      <p:boldItalic r:id="rId20"/>
    </p:embeddedFont>
    <p:embeddedFont>
      <p:font typeface="Wingdings 2" panose="05020102010507070707" pitchFamily="18" charset="2"/>
      <p:regular r:id="rId21"/>
    </p:embeddedFont>
  </p:embeddedFontLst>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B18C"/>
    <a:srgbClr val="D5E3D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33" autoAdjust="0"/>
    <p:restoredTop sz="96349" autoAdjust="0"/>
  </p:normalViewPr>
  <p:slideViewPr>
    <p:cSldViewPr>
      <p:cViewPr varScale="1">
        <p:scale>
          <a:sx n="110" d="100"/>
          <a:sy n="110" d="100"/>
        </p:scale>
        <p:origin x="828" y="102"/>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5" d="100"/>
          <a:sy n="105" d="100"/>
        </p:scale>
        <p:origin x="-247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13.fntdata"/><Relationship Id="rId7" Type="http://schemas.openxmlformats.org/officeDocument/2006/relationships/notesMaster" Target="notesMasters/notesMaster1.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font" Target="fonts/font8.fntdata"/><Relationship Id="rId20"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font" Target="fonts/font3.fntdata"/><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7.fntdata"/><Relationship Id="rId23" Type="http://schemas.openxmlformats.org/officeDocument/2006/relationships/presProps" Target="presProps.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tags" Target="tags/tag1.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pncb.org/module-policies" TargetMode="External"/><Relationship Id="rId1" Type="http://schemas.openxmlformats.org/officeDocument/2006/relationships/hyperlink" Target="https://mypncb.pncb.org/pncbssa"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mypncb.pncb.org/pncbssa" TargetMode="External"/><Relationship Id="rId1" Type="http://schemas.openxmlformats.org/officeDocument/2006/relationships/image" Target="../media/image6.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pncb.org/module-policies"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CE0330-0235-41BA-BC4E-F5334A0CB6E9}" type="doc">
      <dgm:prSet loTypeId="urn:microsoft.com/office/officeart/2005/8/layout/vList3" loCatId="list" qsTypeId="urn:microsoft.com/office/officeart/2005/8/quickstyle/simple2" qsCatId="simple" csTypeId="urn:microsoft.com/office/officeart/2005/8/colors/colorful1" csCatId="colorful" phldr="1"/>
      <dgm:spPr/>
      <dgm:t>
        <a:bodyPr/>
        <a:lstStyle/>
        <a:p>
          <a:endParaRPr lang="en-US"/>
        </a:p>
      </dgm:t>
    </dgm:pt>
    <dgm:pt modelId="{10D85B2B-8D55-42BA-A928-F38A9FA306B4}">
      <dgm:prSet phldrT="[Text]" custT="1"/>
      <dgm:spPr/>
      <dgm:t>
        <a:bodyPr/>
        <a:lstStyle/>
        <a:p>
          <a:pPr algn="l"/>
          <a:r>
            <a:rPr lang="en-US" sz="1300" b="1" dirty="0">
              <a:solidFill>
                <a:schemeClr val="tx1"/>
              </a:solidFill>
            </a:rPr>
            <a:t>When do I get access?</a:t>
          </a:r>
          <a:br>
            <a:rPr lang="en-US" sz="1000" b="1" dirty="0">
              <a:solidFill>
                <a:schemeClr val="tx1"/>
              </a:solidFill>
            </a:rPr>
          </a:br>
          <a:r>
            <a:rPr lang="en-US" sz="1100" b="0" i="0" dirty="0">
              <a:solidFill>
                <a:schemeClr val="tx1"/>
              </a:solidFill>
            </a:rPr>
            <a:t>Module access is immediate. </a:t>
          </a:r>
        </a:p>
      </dgm:t>
    </dgm:pt>
    <dgm:pt modelId="{472F3C0A-C0B4-46A0-899C-EAA52F647AE9}" type="parTrans" cxnId="{1790792D-EB6F-40E2-BB27-566D381F5033}">
      <dgm:prSet/>
      <dgm:spPr/>
      <dgm:t>
        <a:bodyPr/>
        <a:lstStyle/>
        <a:p>
          <a:endParaRPr lang="en-US"/>
        </a:p>
      </dgm:t>
    </dgm:pt>
    <dgm:pt modelId="{45B378EA-CBD1-42F2-B61C-716D521318C2}" type="sibTrans" cxnId="{1790792D-EB6F-40E2-BB27-566D381F5033}">
      <dgm:prSet/>
      <dgm:spPr/>
      <dgm:t>
        <a:bodyPr/>
        <a:lstStyle/>
        <a:p>
          <a:endParaRPr lang="en-US"/>
        </a:p>
      </dgm:t>
    </dgm:pt>
    <dgm:pt modelId="{F26B5304-A0BA-497C-8358-CA93E7DD5182}">
      <dgm:prSet phldrT="[Text]" custT="1"/>
      <dgm:spPr/>
      <dgm:t>
        <a:bodyPr/>
        <a:lstStyle/>
        <a:p>
          <a:pPr algn="l"/>
          <a:r>
            <a:rPr lang="en-US" sz="1300" b="1" dirty="0">
              <a:solidFill>
                <a:schemeClr val="tx1"/>
              </a:solidFill>
            </a:rPr>
            <a:t>I’m ready to log-on… what do I do?</a:t>
          </a:r>
          <a:br>
            <a:rPr lang="en-US" sz="1100" b="1" dirty="0">
              <a:solidFill>
                <a:schemeClr val="tx1"/>
              </a:solidFill>
            </a:rPr>
          </a:br>
          <a:r>
            <a:rPr lang="en-US" sz="1100" dirty="0">
              <a:solidFill>
                <a:schemeClr val="tx1"/>
              </a:solidFill>
            </a:rPr>
            <a:t>Your next step is to log in to your PNCB Portal: </a:t>
          </a:r>
          <a:r>
            <a:rPr lang="en-US" sz="1100" u="sng" dirty="0">
              <a:solidFill>
                <a:srgbClr val="002060"/>
              </a:solidFill>
              <a:hlinkClick xmlns:r="http://schemas.openxmlformats.org/officeDocument/2006/relationships" r:id="rId1"/>
            </a:rPr>
            <a:t>https://mypncb.pncb.org/pncbssa</a:t>
          </a:r>
          <a:r>
            <a:rPr lang="en-US" sz="1100" dirty="0">
              <a:solidFill>
                <a:srgbClr val="002060"/>
              </a:solidFill>
            </a:rPr>
            <a:t>. </a:t>
          </a:r>
          <a:r>
            <a:rPr lang="en-US" sz="1100" dirty="0">
              <a:solidFill>
                <a:schemeClr val="tx1"/>
              </a:solidFill>
            </a:rPr>
            <a:t>Under Navigation, select “Access My Ordered Online Modules.” You’ll be taken to the Learning Center. Everything you need to complete your module is here.</a:t>
          </a:r>
        </a:p>
      </dgm:t>
    </dgm:pt>
    <dgm:pt modelId="{92A3077D-60DA-425D-A5D4-E5639FD43557}" type="parTrans" cxnId="{633B6D84-A880-49D5-86D6-17F715993D79}">
      <dgm:prSet/>
      <dgm:spPr/>
      <dgm:t>
        <a:bodyPr/>
        <a:lstStyle/>
        <a:p>
          <a:endParaRPr lang="en-US"/>
        </a:p>
      </dgm:t>
    </dgm:pt>
    <dgm:pt modelId="{B5B6DAA7-2879-46E1-B3C8-2DE5CFDA65C7}" type="sibTrans" cxnId="{633B6D84-A880-49D5-86D6-17F715993D79}">
      <dgm:prSet/>
      <dgm:spPr/>
      <dgm:t>
        <a:bodyPr/>
        <a:lstStyle/>
        <a:p>
          <a:endParaRPr lang="en-US"/>
        </a:p>
      </dgm:t>
    </dgm:pt>
    <dgm:pt modelId="{E52096A0-9CAD-499A-9A00-550783F3B2B4}">
      <dgm:prSet custT="1"/>
      <dgm:spPr/>
      <dgm:t>
        <a:bodyPr/>
        <a:lstStyle/>
        <a:p>
          <a:pPr algn="l"/>
          <a:r>
            <a:rPr lang="en-US" sz="1300" b="1" dirty="0">
              <a:solidFill>
                <a:schemeClr val="tx1"/>
              </a:solidFill>
            </a:rPr>
            <a:t>What if I need more time?</a:t>
          </a:r>
          <a:br>
            <a:rPr lang="en-US" sz="1100" b="1" dirty="0">
              <a:solidFill>
                <a:schemeClr val="tx1"/>
              </a:solidFill>
            </a:rPr>
          </a:br>
          <a:r>
            <a:rPr lang="en-US" sz="1100" b="0" dirty="0">
              <a:solidFill>
                <a:schemeClr val="tx1"/>
              </a:solidFill>
            </a:rPr>
            <a:t>Practice Tests and Free CE Modules are not eligible for reactivation. Pediatric Updates and Alt CE modules can be reactivated. The cost is $50.00 per module. Rules and restrictions apply. </a:t>
          </a:r>
          <a:r>
            <a:rPr lang="en-US" sz="1100" b="0" i="0" dirty="0">
              <a:solidFill>
                <a:schemeClr val="tx1"/>
              </a:solidFill>
            </a:rPr>
            <a:t>Visit PNCB’s policy web page at </a:t>
          </a:r>
          <a:r>
            <a:rPr lang="en-US" sz="1100" b="0" i="0" dirty="0">
              <a:solidFill>
                <a:schemeClr val="tx1"/>
              </a:solidFill>
              <a:hlinkClick xmlns:r="http://schemas.openxmlformats.org/officeDocument/2006/relationships" r:id="rId2"/>
            </a:rPr>
            <a:t>https://www.pncb.org/module-policies</a:t>
          </a:r>
          <a:r>
            <a:rPr lang="en-US" sz="1100" b="0" i="0" dirty="0">
              <a:solidFill>
                <a:schemeClr val="tx1"/>
              </a:solidFill>
            </a:rPr>
            <a:t> for more information.</a:t>
          </a:r>
        </a:p>
      </dgm:t>
    </dgm:pt>
    <dgm:pt modelId="{51B0FEEA-5946-4145-9BB1-D85C0F3230A9}" type="parTrans" cxnId="{77A7A619-26CE-43B9-A199-B8AA485C09F5}">
      <dgm:prSet/>
      <dgm:spPr/>
      <dgm:t>
        <a:bodyPr/>
        <a:lstStyle/>
        <a:p>
          <a:endParaRPr lang="en-US"/>
        </a:p>
      </dgm:t>
    </dgm:pt>
    <dgm:pt modelId="{020C8D2D-59CC-4C20-986B-A0A0720ACEFE}" type="sibTrans" cxnId="{77A7A619-26CE-43B9-A199-B8AA485C09F5}">
      <dgm:prSet/>
      <dgm:spPr/>
      <dgm:t>
        <a:bodyPr/>
        <a:lstStyle/>
        <a:p>
          <a:endParaRPr lang="en-US"/>
        </a:p>
      </dgm:t>
    </dgm:pt>
    <dgm:pt modelId="{57D970A0-9177-4E3C-824F-E20740ACEE3C}">
      <dgm:prSet custT="1"/>
      <dgm:spPr/>
      <dgm:t>
        <a:bodyPr/>
        <a:lstStyle/>
        <a:p>
          <a:pPr algn="l"/>
          <a:r>
            <a:rPr lang="en-US" sz="1300" b="1" dirty="0">
              <a:solidFill>
                <a:schemeClr val="tx1"/>
              </a:solidFill>
            </a:rPr>
            <a:t>Tech Tips!</a:t>
          </a:r>
          <a:br>
            <a:rPr lang="en-US" sz="1100" b="1" dirty="0">
              <a:solidFill>
                <a:schemeClr val="tx1"/>
              </a:solidFill>
            </a:rPr>
          </a:br>
          <a:r>
            <a:rPr lang="en-US" sz="1100" dirty="0">
              <a:solidFill>
                <a:schemeClr val="tx1"/>
              </a:solidFill>
            </a:rPr>
            <a:t>We recommend you use an up-to-date version of your preferred Internet browser (e.g. Explorer, Firefox, Safari, or Chrome). You must also have the "cookies enabled" feature set on your browser. Most browsers have cookies already enabled. The web testing site typically times out/disconnects after 20 minutes of being idle. If the site closes after no activity, your last action in the module is saved automatically.</a:t>
          </a:r>
        </a:p>
      </dgm:t>
    </dgm:pt>
    <dgm:pt modelId="{41217568-1FD7-473F-96C7-D432A51E874E}" type="parTrans" cxnId="{22E6C832-3157-4210-8EFB-948FFACE65D9}">
      <dgm:prSet/>
      <dgm:spPr/>
      <dgm:t>
        <a:bodyPr/>
        <a:lstStyle/>
        <a:p>
          <a:endParaRPr lang="en-US"/>
        </a:p>
      </dgm:t>
    </dgm:pt>
    <dgm:pt modelId="{8092AD04-4368-4081-A7F0-4A03685B96FB}" type="sibTrans" cxnId="{22E6C832-3157-4210-8EFB-948FFACE65D9}">
      <dgm:prSet/>
      <dgm:spPr/>
      <dgm:t>
        <a:bodyPr/>
        <a:lstStyle/>
        <a:p>
          <a:endParaRPr lang="en-US"/>
        </a:p>
      </dgm:t>
    </dgm:pt>
    <dgm:pt modelId="{D94E5516-B516-4F6A-8CB8-593A7F068E82}" type="pres">
      <dgm:prSet presAssocID="{25CE0330-0235-41BA-BC4E-F5334A0CB6E9}" presName="linearFlow" presStyleCnt="0">
        <dgm:presLayoutVars>
          <dgm:dir/>
          <dgm:resizeHandles val="exact"/>
        </dgm:presLayoutVars>
      </dgm:prSet>
      <dgm:spPr/>
    </dgm:pt>
    <dgm:pt modelId="{52C483E3-1E3C-4F80-B08B-CB1839F19868}" type="pres">
      <dgm:prSet presAssocID="{10D85B2B-8D55-42BA-A928-F38A9FA306B4}" presName="composite" presStyleCnt="0"/>
      <dgm:spPr/>
    </dgm:pt>
    <dgm:pt modelId="{E884EB89-2EDD-4457-BB6C-CFC44AAA63C6}" type="pres">
      <dgm:prSet presAssocID="{10D85B2B-8D55-42BA-A928-F38A9FA306B4}" presName="imgShp" presStyleLbl="fgImgPlace1" presStyleIdx="0"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6F662820-C710-4A18-BACC-FEB31D2D536B}" type="pres">
      <dgm:prSet presAssocID="{10D85B2B-8D55-42BA-A928-F38A9FA306B4}" presName="txShp" presStyleLbl="node1" presStyleIdx="0" presStyleCnt="4" custScaleX="109656" custScaleY="134649" custLinFactNeighborX="12436">
        <dgm:presLayoutVars>
          <dgm:bulletEnabled val="1"/>
        </dgm:presLayoutVars>
      </dgm:prSet>
      <dgm:spPr/>
    </dgm:pt>
    <dgm:pt modelId="{ABC9AC03-3FB7-40B5-B53D-8DFC0AFD452F}" type="pres">
      <dgm:prSet presAssocID="{45B378EA-CBD1-42F2-B61C-716D521318C2}" presName="spacing" presStyleCnt="0"/>
      <dgm:spPr/>
    </dgm:pt>
    <dgm:pt modelId="{5CD80BFA-445A-4B76-B77C-115091CD826C}" type="pres">
      <dgm:prSet presAssocID="{F26B5304-A0BA-497C-8358-CA93E7DD5182}" presName="composite" presStyleCnt="0"/>
      <dgm:spPr/>
    </dgm:pt>
    <dgm:pt modelId="{229C17F5-3342-4E1A-8289-5A568173230A}" type="pres">
      <dgm:prSet presAssocID="{F26B5304-A0BA-497C-8358-CA93E7DD5182}" presName="imgShp" presStyleLbl="fgImgPlace1" presStyleIdx="1"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3000" b="-13000"/>
          </a:stretch>
        </a:blipFill>
      </dgm:spPr>
    </dgm:pt>
    <dgm:pt modelId="{E5A0D167-A8F8-44E7-A4BA-FE4EB4563654}" type="pres">
      <dgm:prSet presAssocID="{F26B5304-A0BA-497C-8358-CA93E7DD5182}" presName="txShp" presStyleLbl="node1" presStyleIdx="1" presStyleCnt="4" custScaleX="108980" custScaleY="133604" custLinFactNeighborX="12436">
        <dgm:presLayoutVars>
          <dgm:bulletEnabled val="1"/>
        </dgm:presLayoutVars>
      </dgm:prSet>
      <dgm:spPr/>
    </dgm:pt>
    <dgm:pt modelId="{5DE9E026-C34F-474F-AE05-C6E24E6706F2}" type="pres">
      <dgm:prSet presAssocID="{B5B6DAA7-2879-46E1-B3C8-2DE5CFDA65C7}" presName="spacing" presStyleCnt="0"/>
      <dgm:spPr/>
    </dgm:pt>
    <dgm:pt modelId="{8DD4D9B8-D8CA-4343-83D5-1DF023B038C8}" type="pres">
      <dgm:prSet presAssocID="{E52096A0-9CAD-499A-9A00-550783F3B2B4}" presName="composite" presStyleCnt="0"/>
      <dgm:spPr/>
    </dgm:pt>
    <dgm:pt modelId="{B5131202-4323-4E9C-91D8-7DA4A6640AFD}" type="pres">
      <dgm:prSet presAssocID="{E52096A0-9CAD-499A-9A00-550783F3B2B4}" presName="imgShp"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45D2C664-E67E-4508-B41D-832D7F25BBB5}" type="pres">
      <dgm:prSet presAssocID="{E52096A0-9CAD-499A-9A00-550783F3B2B4}" presName="txShp" presStyleLbl="node1" presStyleIdx="2" presStyleCnt="4" custScaleX="109947" custScaleY="140385" custLinFactNeighborX="12436">
        <dgm:presLayoutVars>
          <dgm:bulletEnabled val="1"/>
        </dgm:presLayoutVars>
      </dgm:prSet>
      <dgm:spPr/>
    </dgm:pt>
    <dgm:pt modelId="{AE7716EE-FF88-4A23-8B69-E003B82057F0}" type="pres">
      <dgm:prSet presAssocID="{020C8D2D-59CC-4C20-986B-A0A0720ACEFE}" presName="spacing" presStyleCnt="0"/>
      <dgm:spPr/>
    </dgm:pt>
    <dgm:pt modelId="{CBD884B3-004B-479F-AE46-05B0C439C014}" type="pres">
      <dgm:prSet presAssocID="{57D970A0-9177-4E3C-824F-E20740ACEE3C}" presName="composite" presStyleCnt="0"/>
      <dgm:spPr/>
    </dgm:pt>
    <dgm:pt modelId="{910566A8-7591-4CC3-9177-4686590733E0}" type="pres">
      <dgm:prSet presAssocID="{57D970A0-9177-4E3C-824F-E20740ACEE3C}" presName="imgShp" presStyleLbl="fgImgPlace1" presStyleIdx="3" presStyleCnt="4"/>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A1A5FE05-21AB-47D8-AEFC-DCE121A959CA}" type="pres">
      <dgm:prSet presAssocID="{57D970A0-9177-4E3C-824F-E20740ACEE3C}" presName="txShp" presStyleLbl="node1" presStyleIdx="3" presStyleCnt="4" custScaleX="109947" custScaleY="127645" custLinFactNeighborX="12436">
        <dgm:presLayoutVars>
          <dgm:bulletEnabled val="1"/>
        </dgm:presLayoutVars>
      </dgm:prSet>
      <dgm:spPr/>
    </dgm:pt>
  </dgm:ptLst>
  <dgm:cxnLst>
    <dgm:cxn modelId="{77A7A619-26CE-43B9-A199-B8AA485C09F5}" srcId="{25CE0330-0235-41BA-BC4E-F5334A0CB6E9}" destId="{E52096A0-9CAD-499A-9A00-550783F3B2B4}" srcOrd="2" destOrd="0" parTransId="{51B0FEEA-5946-4145-9BB1-D85C0F3230A9}" sibTransId="{020C8D2D-59CC-4C20-986B-A0A0720ACEFE}"/>
    <dgm:cxn modelId="{1790792D-EB6F-40E2-BB27-566D381F5033}" srcId="{25CE0330-0235-41BA-BC4E-F5334A0CB6E9}" destId="{10D85B2B-8D55-42BA-A928-F38A9FA306B4}" srcOrd="0" destOrd="0" parTransId="{472F3C0A-C0B4-46A0-899C-EAA52F647AE9}" sibTransId="{45B378EA-CBD1-42F2-B61C-716D521318C2}"/>
    <dgm:cxn modelId="{ADA65C30-2520-4FBF-A313-41605E1945B2}" type="presOf" srcId="{F26B5304-A0BA-497C-8358-CA93E7DD5182}" destId="{E5A0D167-A8F8-44E7-A4BA-FE4EB4563654}" srcOrd="0" destOrd="0" presId="urn:microsoft.com/office/officeart/2005/8/layout/vList3"/>
    <dgm:cxn modelId="{22E6C832-3157-4210-8EFB-948FFACE65D9}" srcId="{25CE0330-0235-41BA-BC4E-F5334A0CB6E9}" destId="{57D970A0-9177-4E3C-824F-E20740ACEE3C}" srcOrd="3" destOrd="0" parTransId="{41217568-1FD7-473F-96C7-D432A51E874E}" sibTransId="{8092AD04-4368-4081-A7F0-4A03685B96FB}"/>
    <dgm:cxn modelId="{AB0F5061-38E5-4DDC-8E55-B4AD252EC02F}" type="presOf" srcId="{E52096A0-9CAD-499A-9A00-550783F3B2B4}" destId="{45D2C664-E67E-4508-B41D-832D7F25BBB5}" srcOrd="0" destOrd="0" presId="urn:microsoft.com/office/officeart/2005/8/layout/vList3"/>
    <dgm:cxn modelId="{20DD586A-D617-4B4D-ADFD-5E9EFE94CDDC}" type="presOf" srcId="{25CE0330-0235-41BA-BC4E-F5334A0CB6E9}" destId="{D94E5516-B516-4F6A-8CB8-593A7F068E82}" srcOrd="0" destOrd="0" presId="urn:microsoft.com/office/officeart/2005/8/layout/vList3"/>
    <dgm:cxn modelId="{633B6D84-A880-49D5-86D6-17F715993D79}" srcId="{25CE0330-0235-41BA-BC4E-F5334A0CB6E9}" destId="{F26B5304-A0BA-497C-8358-CA93E7DD5182}" srcOrd="1" destOrd="0" parTransId="{92A3077D-60DA-425D-A5D4-E5639FD43557}" sibTransId="{B5B6DAA7-2879-46E1-B3C8-2DE5CFDA65C7}"/>
    <dgm:cxn modelId="{AACE75EB-6965-4CAB-9EFF-E7618631CDF1}" type="presOf" srcId="{57D970A0-9177-4E3C-824F-E20740ACEE3C}" destId="{A1A5FE05-21AB-47D8-AEFC-DCE121A959CA}" srcOrd="0" destOrd="0" presId="urn:microsoft.com/office/officeart/2005/8/layout/vList3"/>
    <dgm:cxn modelId="{CFC6D2EB-7717-4915-9CAE-9F1AF0F200CB}" type="presOf" srcId="{10D85B2B-8D55-42BA-A928-F38A9FA306B4}" destId="{6F662820-C710-4A18-BACC-FEB31D2D536B}" srcOrd="0" destOrd="0" presId="urn:microsoft.com/office/officeart/2005/8/layout/vList3"/>
    <dgm:cxn modelId="{CA09C035-677E-410F-ACD8-2ECBDFFFE464}" type="presParOf" srcId="{D94E5516-B516-4F6A-8CB8-593A7F068E82}" destId="{52C483E3-1E3C-4F80-B08B-CB1839F19868}" srcOrd="0" destOrd="0" presId="urn:microsoft.com/office/officeart/2005/8/layout/vList3"/>
    <dgm:cxn modelId="{0D21C092-2612-4293-95DF-11BE3755B6DA}" type="presParOf" srcId="{52C483E3-1E3C-4F80-B08B-CB1839F19868}" destId="{E884EB89-2EDD-4457-BB6C-CFC44AAA63C6}" srcOrd="0" destOrd="0" presId="urn:microsoft.com/office/officeart/2005/8/layout/vList3"/>
    <dgm:cxn modelId="{225F6A25-5A12-447B-A58A-2EA5AD198382}" type="presParOf" srcId="{52C483E3-1E3C-4F80-B08B-CB1839F19868}" destId="{6F662820-C710-4A18-BACC-FEB31D2D536B}" srcOrd="1" destOrd="0" presId="urn:microsoft.com/office/officeart/2005/8/layout/vList3"/>
    <dgm:cxn modelId="{241044C2-5F60-4928-A7EB-0EA1D4FF0776}" type="presParOf" srcId="{D94E5516-B516-4F6A-8CB8-593A7F068E82}" destId="{ABC9AC03-3FB7-40B5-B53D-8DFC0AFD452F}" srcOrd="1" destOrd="0" presId="urn:microsoft.com/office/officeart/2005/8/layout/vList3"/>
    <dgm:cxn modelId="{0AA6BA63-B422-4208-8491-B5DD6EE4C04E}" type="presParOf" srcId="{D94E5516-B516-4F6A-8CB8-593A7F068E82}" destId="{5CD80BFA-445A-4B76-B77C-115091CD826C}" srcOrd="2" destOrd="0" presId="urn:microsoft.com/office/officeart/2005/8/layout/vList3"/>
    <dgm:cxn modelId="{EF3E7320-EF02-4662-A048-1EAACAD7142F}" type="presParOf" srcId="{5CD80BFA-445A-4B76-B77C-115091CD826C}" destId="{229C17F5-3342-4E1A-8289-5A568173230A}" srcOrd="0" destOrd="0" presId="urn:microsoft.com/office/officeart/2005/8/layout/vList3"/>
    <dgm:cxn modelId="{44FA036D-FAA1-454F-A70D-8F136F09B1EF}" type="presParOf" srcId="{5CD80BFA-445A-4B76-B77C-115091CD826C}" destId="{E5A0D167-A8F8-44E7-A4BA-FE4EB4563654}" srcOrd="1" destOrd="0" presId="urn:microsoft.com/office/officeart/2005/8/layout/vList3"/>
    <dgm:cxn modelId="{DE9CE044-CD5F-4075-9A57-C53737EEC7A7}" type="presParOf" srcId="{D94E5516-B516-4F6A-8CB8-593A7F068E82}" destId="{5DE9E026-C34F-474F-AE05-C6E24E6706F2}" srcOrd="3" destOrd="0" presId="urn:microsoft.com/office/officeart/2005/8/layout/vList3"/>
    <dgm:cxn modelId="{7BDBC7FD-AB39-428D-8FC5-F87BF0A8948C}" type="presParOf" srcId="{D94E5516-B516-4F6A-8CB8-593A7F068E82}" destId="{8DD4D9B8-D8CA-4343-83D5-1DF023B038C8}" srcOrd="4" destOrd="0" presId="urn:microsoft.com/office/officeart/2005/8/layout/vList3"/>
    <dgm:cxn modelId="{1080BCF5-6689-4E99-ABEA-CF54C82DBD76}" type="presParOf" srcId="{8DD4D9B8-D8CA-4343-83D5-1DF023B038C8}" destId="{B5131202-4323-4E9C-91D8-7DA4A6640AFD}" srcOrd="0" destOrd="0" presId="urn:microsoft.com/office/officeart/2005/8/layout/vList3"/>
    <dgm:cxn modelId="{60C24A4C-2C8F-4097-A14C-6E70248B5B20}" type="presParOf" srcId="{8DD4D9B8-D8CA-4343-83D5-1DF023B038C8}" destId="{45D2C664-E67E-4508-B41D-832D7F25BBB5}" srcOrd="1" destOrd="0" presId="urn:microsoft.com/office/officeart/2005/8/layout/vList3"/>
    <dgm:cxn modelId="{C3771C49-8DC8-40A7-9030-B416CA586364}" type="presParOf" srcId="{D94E5516-B516-4F6A-8CB8-593A7F068E82}" destId="{AE7716EE-FF88-4A23-8B69-E003B82057F0}" srcOrd="5" destOrd="0" presId="urn:microsoft.com/office/officeart/2005/8/layout/vList3"/>
    <dgm:cxn modelId="{51C5EAEA-8F05-41E5-8D3F-3663B3F2A564}" type="presParOf" srcId="{D94E5516-B516-4F6A-8CB8-593A7F068E82}" destId="{CBD884B3-004B-479F-AE46-05B0C439C014}" srcOrd="6" destOrd="0" presId="urn:microsoft.com/office/officeart/2005/8/layout/vList3"/>
    <dgm:cxn modelId="{2BA7DB3E-01E6-4DBF-8A95-09FE8F6AA5DE}" type="presParOf" srcId="{CBD884B3-004B-479F-AE46-05B0C439C014}" destId="{910566A8-7591-4CC3-9177-4686590733E0}" srcOrd="0" destOrd="0" presId="urn:microsoft.com/office/officeart/2005/8/layout/vList3"/>
    <dgm:cxn modelId="{F680E9BC-DEA5-441F-9E5E-D93240B6A7C7}" type="presParOf" srcId="{CBD884B3-004B-479F-AE46-05B0C439C014}" destId="{A1A5FE05-21AB-47D8-AEFC-DCE121A959C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62820-C710-4A18-BACC-FEB31D2D536B}">
      <dsp:nvSpPr>
        <dsp:cNvPr id="0" name=""/>
        <dsp:cNvSpPr/>
      </dsp:nvSpPr>
      <dsp:spPr>
        <a:xfrm rot="10800000">
          <a:off x="2125343" y="2046"/>
          <a:ext cx="7001314" cy="999183"/>
        </a:xfrm>
        <a:prstGeom prst="homePlat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glow rad="63500">
            <a:schemeClr val="accent2">
              <a:hueOff val="0"/>
              <a:satOff val="0"/>
              <a:lumOff val="0"/>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327230" tIns="49530" rIns="92456" bIns="49530" numCol="1" spcCol="1270" anchor="ctr" anchorCtr="0">
          <a:noAutofit/>
        </a:bodyPr>
        <a:lstStyle/>
        <a:p>
          <a:pPr marL="0" lvl="0" indent="0" algn="l" defTabSz="577850">
            <a:lnSpc>
              <a:spcPct val="90000"/>
            </a:lnSpc>
            <a:spcBef>
              <a:spcPct val="0"/>
            </a:spcBef>
            <a:spcAft>
              <a:spcPct val="35000"/>
            </a:spcAft>
            <a:buNone/>
          </a:pPr>
          <a:r>
            <a:rPr lang="en-US" sz="1300" b="1" kern="1200" dirty="0">
              <a:solidFill>
                <a:schemeClr val="tx1"/>
              </a:solidFill>
            </a:rPr>
            <a:t>When do I get access?</a:t>
          </a:r>
          <a:br>
            <a:rPr lang="en-US" sz="1000" b="1" kern="1200" dirty="0">
              <a:solidFill>
                <a:schemeClr val="tx1"/>
              </a:solidFill>
            </a:rPr>
          </a:br>
          <a:r>
            <a:rPr lang="en-US" sz="1100" b="0" i="0" kern="1200" dirty="0">
              <a:solidFill>
                <a:schemeClr val="tx1"/>
              </a:solidFill>
            </a:rPr>
            <a:t>Module access is immediate. </a:t>
          </a:r>
        </a:p>
      </dsp:txBody>
      <dsp:txXfrm rot="10800000">
        <a:off x="2375139" y="2046"/>
        <a:ext cx="6751518" cy="999183"/>
      </dsp:txXfrm>
    </dsp:sp>
    <dsp:sp modelId="{E884EB89-2EDD-4457-BB6C-CFC44AAA63C6}">
      <dsp:nvSpPr>
        <dsp:cNvPr id="0" name=""/>
        <dsp:cNvSpPr/>
      </dsp:nvSpPr>
      <dsp:spPr>
        <a:xfrm>
          <a:off x="1268555" y="130605"/>
          <a:ext cx="742065" cy="74206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glow rad="63500">
            <a:schemeClr val="accent2">
              <a:tint val="50000"/>
              <a:hueOff val="0"/>
              <a:satOff val="0"/>
              <a:lumOff val="0"/>
              <a:alphaOff val="0"/>
              <a:alpha val="45000"/>
              <a:satMod val="120000"/>
            </a:schemeClr>
          </a:glow>
        </a:effectLst>
      </dsp:spPr>
      <dsp:style>
        <a:lnRef idx="3">
          <a:scrgbClr r="0" g="0" b="0"/>
        </a:lnRef>
        <a:fillRef idx="1">
          <a:scrgbClr r="0" g="0" b="0"/>
        </a:fillRef>
        <a:effectRef idx="1">
          <a:scrgbClr r="0" g="0" b="0"/>
        </a:effectRef>
        <a:fontRef idx="minor"/>
      </dsp:style>
    </dsp:sp>
    <dsp:sp modelId="{E5A0D167-A8F8-44E7-A4BA-FE4EB4563654}">
      <dsp:nvSpPr>
        <dsp:cNvPr id="0" name=""/>
        <dsp:cNvSpPr/>
      </dsp:nvSpPr>
      <dsp:spPr>
        <a:xfrm rot="10800000">
          <a:off x="2157714" y="1222742"/>
          <a:ext cx="6958152" cy="991429"/>
        </a:xfrm>
        <a:prstGeom prst="homePlat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glow rad="63500">
            <a:schemeClr val="accent3">
              <a:hueOff val="0"/>
              <a:satOff val="0"/>
              <a:lumOff val="0"/>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327230" tIns="49530" rIns="92456" bIns="49530" numCol="1" spcCol="1270" anchor="ctr" anchorCtr="0">
          <a:noAutofit/>
        </a:bodyPr>
        <a:lstStyle/>
        <a:p>
          <a:pPr marL="0" lvl="0" indent="0" algn="l" defTabSz="577850">
            <a:lnSpc>
              <a:spcPct val="90000"/>
            </a:lnSpc>
            <a:spcBef>
              <a:spcPct val="0"/>
            </a:spcBef>
            <a:spcAft>
              <a:spcPct val="35000"/>
            </a:spcAft>
            <a:buNone/>
          </a:pPr>
          <a:r>
            <a:rPr lang="en-US" sz="1300" b="1" kern="1200" dirty="0">
              <a:solidFill>
                <a:schemeClr val="tx1"/>
              </a:solidFill>
            </a:rPr>
            <a:t>I’m ready to log-on… what do I do?</a:t>
          </a:r>
          <a:br>
            <a:rPr lang="en-US" sz="1100" b="1" kern="1200" dirty="0">
              <a:solidFill>
                <a:schemeClr val="tx1"/>
              </a:solidFill>
            </a:rPr>
          </a:br>
          <a:r>
            <a:rPr lang="en-US" sz="1100" kern="1200" dirty="0">
              <a:solidFill>
                <a:schemeClr val="tx1"/>
              </a:solidFill>
            </a:rPr>
            <a:t>Your next step is to log in to your PNCB Portal: </a:t>
          </a:r>
          <a:r>
            <a:rPr lang="en-US" sz="1100" u="sng" kern="1200" dirty="0">
              <a:solidFill>
                <a:srgbClr val="002060"/>
              </a:solidFill>
              <a:hlinkClick xmlns:r="http://schemas.openxmlformats.org/officeDocument/2006/relationships" r:id="rId2"/>
            </a:rPr>
            <a:t>https://mypncb.pncb.org/pncbssa</a:t>
          </a:r>
          <a:r>
            <a:rPr lang="en-US" sz="1100" kern="1200" dirty="0">
              <a:solidFill>
                <a:srgbClr val="002060"/>
              </a:solidFill>
            </a:rPr>
            <a:t>. </a:t>
          </a:r>
          <a:r>
            <a:rPr lang="en-US" sz="1100" kern="1200" dirty="0">
              <a:solidFill>
                <a:schemeClr val="tx1"/>
              </a:solidFill>
            </a:rPr>
            <a:t>Under Navigation, select “Access My Ordered Online Modules.” You’ll be taken to the Learning Center. Everything you need to complete your module is here.</a:t>
          </a:r>
        </a:p>
      </dsp:txBody>
      <dsp:txXfrm rot="10800000">
        <a:off x="2405571" y="1222742"/>
        <a:ext cx="6710295" cy="991429"/>
      </dsp:txXfrm>
    </dsp:sp>
    <dsp:sp modelId="{229C17F5-3342-4E1A-8289-5A568173230A}">
      <dsp:nvSpPr>
        <dsp:cNvPr id="0" name=""/>
        <dsp:cNvSpPr/>
      </dsp:nvSpPr>
      <dsp:spPr>
        <a:xfrm>
          <a:off x="1279345" y="1347424"/>
          <a:ext cx="742065" cy="74206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3000" b="-13000"/>
          </a:stretch>
        </a:blipFill>
        <a:ln w="38100" cap="flat" cmpd="sng" algn="ctr">
          <a:solidFill>
            <a:schemeClr val="lt1">
              <a:hueOff val="0"/>
              <a:satOff val="0"/>
              <a:lumOff val="0"/>
              <a:alphaOff val="0"/>
            </a:schemeClr>
          </a:solidFill>
          <a:prstDash val="solid"/>
        </a:ln>
        <a:effectLst>
          <a:glow rad="63500">
            <a:schemeClr val="accent3">
              <a:tint val="50000"/>
              <a:hueOff val="0"/>
              <a:satOff val="0"/>
              <a:lumOff val="0"/>
              <a:alphaOff val="0"/>
              <a:alpha val="45000"/>
              <a:satMod val="120000"/>
            </a:schemeClr>
          </a:glow>
        </a:effectLst>
      </dsp:spPr>
      <dsp:style>
        <a:lnRef idx="3">
          <a:scrgbClr r="0" g="0" b="0"/>
        </a:lnRef>
        <a:fillRef idx="1">
          <a:scrgbClr r="0" g="0" b="0"/>
        </a:fillRef>
        <a:effectRef idx="1">
          <a:scrgbClr r="0" g="0" b="0"/>
        </a:effectRef>
        <a:fontRef idx="minor"/>
      </dsp:style>
    </dsp:sp>
    <dsp:sp modelId="{45D2C664-E67E-4508-B41D-832D7F25BBB5}">
      <dsp:nvSpPr>
        <dsp:cNvPr id="0" name=""/>
        <dsp:cNvSpPr/>
      </dsp:nvSpPr>
      <dsp:spPr>
        <a:xfrm rot="10800000">
          <a:off x="2111408" y="2435683"/>
          <a:ext cx="7019893" cy="1041748"/>
        </a:xfrm>
        <a:prstGeom prst="homePlat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glow rad="63500">
            <a:schemeClr val="accent4">
              <a:hueOff val="0"/>
              <a:satOff val="0"/>
              <a:lumOff val="0"/>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327230" tIns="49530" rIns="92456" bIns="49530" numCol="1" spcCol="1270" anchor="ctr" anchorCtr="0">
          <a:noAutofit/>
        </a:bodyPr>
        <a:lstStyle/>
        <a:p>
          <a:pPr marL="0" lvl="0" indent="0" algn="l" defTabSz="577850">
            <a:lnSpc>
              <a:spcPct val="90000"/>
            </a:lnSpc>
            <a:spcBef>
              <a:spcPct val="0"/>
            </a:spcBef>
            <a:spcAft>
              <a:spcPct val="35000"/>
            </a:spcAft>
            <a:buNone/>
          </a:pPr>
          <a:r>
            <a:rPr lang="en-US" sz="1300" b="1" kern="1200" dirty="0">
              <a:solidFill>
                <a:schemeClr val="tx1"/>
              </a:solidFill>
            </a:rPr>
            <a:t>What if I need more time?</a:t>
          </a:r>
          <a:br>
            <a:rPr lang="en-US" sz="1100" b="1" kern="1200" dirty="0">
              <a:solidFill>
                <a:schemeClr val="tx1"/>
              </a:solidFill>
            </a:rPr>
          </a:br>
          <a:r>
            <a:rPr lang="en-US" sz="1100" b="0" kern="1200" dirty="0">
              <a:solidFill>
                <a:schemeClr val="tx1"/>
              </a:solidFill>
            </a:rPr>
            <a:t>Practice Tests and Free CE Modules are not eligible for reactivation. Pediatric Updates and Alt CE modules can be reactivated. The cost is $50.00 per module. Rules and restrictions apply. </a:t>
          </a:r>
          <a:r>
            <a:rPr lang="en-US" sz="1100" b="0" i="0" kern="1200" dirty="0">
              <a:solidFill>
                <a:schemeClr val="tx1"/>
              </a:solidFill>
            </a:rPr>
            <a:t>Visit PNCB’s policy web page at </a:t>
          </a:r>
          <a:r>
            <a:rPr lang="en-US" sz="1100" b="0" i="0" kern="1200" dirty="0">
              <a:solidFill>
                <a:schemeClr val="tx1"/>
              </a:solidFill>
              <a:hlinkClick xmlns:r="http://schemas.openxmlformats.org/officeDocument/2006/relationships" r:id="rId4"/>
            </a:rPr>
            <a:t>https://www.pncb.org/module-policies</a:t>
          </a:r>
          <a:r>
            <a:rPr lang="en-US" sz="1100" b="0" i="0" kern="1200" dirty="0">
              <a:solidFill>
                <a:schemeClr val="tx1"/>
              </a:solidFill>
            </a:rPr>
            <a:t> for more information.</a:t>
          </a:r>
        </a:p>
      </dsp:txBody>
      <dsp:txXfrm rot="10800000">
        <a:off x="2371845" y="2435683"/>
        <a:ext cx="6759456" cy="1041748"/>
      </dsp:txXfrm>
    </dsp:sp>
    <dsp:sp modelId="{B5131202-4323-4E9C-91D8-7DA4A6640AFD}">
      <dsp:nvSpPr>
        <dsp:cNvPr id="0" name=""/>
        <dsp:cNvSpPr/>
      </dsp:nvSpPr>
      <dsp:spPr>
        <a:xfrm>
          <a:off x="1263910" y="2585524"/>
          <a:ext cx="742065" cy="742065"/>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glow rad="63500">
            <a:schemeClr val="accent4">
              <a:tint val="50000"/>
              <a:hueOff val="0"/>
              <a:satOff val="0"/>
              <a:lumOff val="0"/>
              <a:alphaOff val="0"/>
              <a:alpha val="45000"/>
              <a:satMod val="120000"/>
            </a:schemeClr>
          </a:glow>
        </a:effectLst>
      </dsp:spPr>
      <dsp:style>
        <a:lnRef idx="3">
          <a:scrgbClr r="0" g="0" b="0"/>
        </a:lnRef>
        <a:fillRef idx="1">
          <a:scrgbClr r="0" g="0" b="0"/>
        </a:fillRef>
        <a:effectRef idx="1">
          <a:scrgbClr r="0" g="0" b="0"/>
        </a:effectRef>
        <a:fontRef idx="minor"/>
      </dsp:style>
    </dsp:sp>
    <dsp:sp modelId="{A1A5FE05-21AB-47D8-AEFC-DCE121A959CA}">
      <dsp:nvSpPr>
        <dsp:cNvPr id="0" name=""/>
        <dsp:cNvSpPr/>
      </dsp:nvSpPr>
      <dsp:spPr>
        <a:xfrm rot="10800000">
          <a:off x="2111408" y="3698944"/>
          <a:ext cx="7019893" cy="947209"/>
        </a:xfrm>
        <a:prstGeom prst="homePlat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glow rad="63500">
            <a:schemeClr val="accent5">
              <a:hueOff val="0"/>
              <a:satOff val="0"/>
              <a:lumOff val="0"/>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327230" tIns="49530" rIns="92456" bIns="49530" numCol="1" spcCol="1270" anchor="ctr" anchorCtr="0">
          <a:noAutofit/>
        </a:bodyPr>
        <a:lstStyle/>
        <a:p>
          <a:pPr marL="0" lvl="0" indent="0" algn="l" defTabSz="577850">
            <a:lnSpc>
              <a:spcPct val="90000"/>
            </a:lnSpc>
            <a:spcBef>
              <a:spcPct val="0"/>
            </a:spcBef>
            <a:spcAft>
              <a:spcPct val="35000"/>
            </a:spcAft>
            <a:buNone/>
          </a:pPr>
          <a:r>
            <a:rPr lang="en-US" sz="1300" b="1" kern="1200" dirty="0">
              <a:solidFill>
                <a:schemeClr val="tx1"/>
              </a:solidFill>
            </a:rPr>
            <a:t>Tech Tips!</a:t>
          </a:r>
          <a:br>
            <a:rPr lang="en-US" sz="1100" b="1" kern="1200" dirty="0">
              <a:solidFill>
                <a:schemeClr val="tx1"/>
              </a:solidFill>
            </a:rPr>
          </a:br>
          <a:r>
            <a:rPr lang="en-US" sz="1100" kern="1200" dirty="0">
              <a:solidFill>
                <a:schemeClr val="tx1"/>
              </a:solidFill>
            </a:rPr>
            <a:t>We recommend you use an up-to-date version of your preferred Internet browser (e.g. Explorer, Firefox, Safari, or Chrome). You must also have the "cookies enabled" feature set on your browser. Most browsers have cookies already enabled. The web testing site typically times out/disconnects after 20 minutes of being idle. If the site closes after no activity, your last action in the module is saved automatically.</a:t>
          </a:r>
        </a:p>
      </dsp:txBody>
      <dsp:txXfrm rot="10800000">
        <a:off x="2348210" y="3698944"/>
        <a:ext cx="6783091" cy="947209"/>
      </dsp:txXfrm>
    </dsp:sp>
    <dsp:sp modelId="{910566A8-7591-4CC3-9177-4686590733E0}">
      <dsp:nvSpPr>
        <dsp:cNvPr id="0" name=""/>
        <dsp:cNvSpPr/>
      </dsp:nvSpPr>
      <dsp:spPr>
        <a:xfrm>
          <a:off x="1263910" y="3801515"/>
          <a:ext cx="742065" cy="742065"/>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glow rad="63500">
            <a:schemeClr val="accent5">
              <a:tint val="50000"/>
              <a:hueOff val="0"/>
              <a:satOff val="0"/>
              <a:lumOff val="0"/>
              <a:alphaOff val="0"/>
              <a:alpha val="45000"/>
              <a:satMod val="120000"/>
            </a:schemeClr>
          </a:glo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9/26/2019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dirty="0"/>
          </a:p>
        </p:txBody>
      </p:sp>
    </p:spTree>
    <p:extLst>
      <p:ext uri="{BB962C8B-B14F-4D97-AF65-F5344CB8AC3E}">
        <p14:creationId xmlns:p14="http://schemas.microsoft.com/office/powerpoint/2010/main" val="1360330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9/26/2019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dirty="0"/>
          </a:p>
        </p:txBody>
      </p:sp>
    </p:spTree>
    <p:extLst>
      <p:ext uri="{BB962C8B-B14F-4D97-AF65-F5344CB8AC3E}">
        <p14:creationId xmlns:p14="http://schemas.microsoft.com/office/powerpoint/2010/main" val="3434126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a:t>
            </a:fld>
            <a:endParaRPr lang="en-US" dirty="0"/>
          </a:p>
        </p:txBody>
      </p:sp>
    </p:spTree>
    <p:extLst>
      <p:ext uri="{BB962C8B-B14F-4D97-AF65-F5344CB8AC3E}">
        <p14:creationId xmlns:p14="http://schemas.microsoft.com/office/powerpoint/2010/main" val="13604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2</a:t>
            </a:fld>
            <a:endParaRPr lang="en-US" dirty="0"/>
          </a:p>
        </p:txBody>
      </p:sp>
    </p:spTree>
    <p:extLst>
      <p:ext uri="{BB962C8B-B14F-4D97-AF65-F5344CB8AC3E}">
        <p14:creationId xmlns:p14="http://schemas.microsoft.com/office/powerpoint/2010/main" val="1253467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3</a:t>
            </a:fld>
            <a:endParaRPr lang="en-US" dirty="0"/>
          </a:p>
        </p:txBody>
      </p:sp>
    </p:spTree>
    <p:extLst>
      <p:ext uri="{BB962C8B-B14F-4D97-AF65-F5344CB8AC3E}">
        <p14:creationId xmlns:p14="http://schemas.microsoft.com/office/powerpoint/2010/main" val="2466555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4</a:t>
            </a:fld>
            <a:endParaRPr lang="en-US" dirty="0"/>
          </a:p>
        </p:txBody>
      </p:sp>
    </p:spTree>
    <p:extLst>
      <p:ext uri="{BB962C8B-B14F-4D97-AF65-F5344CB8AC3E}">
        <p14:creationId xmlns:p14="http://schemas.microsoft.com/office/powerpoint/2010/main" val="1271395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hade val="85000"/>
          </a:srgb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00" y="-152400"/>
            <a:ext cx="10398265" cy="7155306"/>
          </a:xfrm>
          <a:prstGeom prst="rect">
            <a:avLst/>
          </a:prstGeom>
        </p:spPr>
      </p:pic>
      <p:sp>
        <p:nvSpPr>
          <p:cNvPr id="2" name="Title 1"/>
          <p:cNvSpPr>
            <a:spLocks noGrp="1"/>
          </p:cNvSpPr>
          <p:nvPr>
            <p:ph type="ctrTitle"/>
          </p:nvPr>
        </p:nvSpPr>
        <p:spPr>
          <a:xfrm>
            <a:off x="819600" y="957601"/>
            <a:ext cx="7772400" cy="860425"/>
          </a:xfrm>
        </p:spPr>
        <p:txBody>
          <a:bodyPr anchor="b" anchorCtr="0"/>
          <a:lstStyle>
            <a:lvl1pPr algn="l">
              <a:buFontTx/>
              <a:buNone/>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38200" y="1676400"/>
            <a:ext cx="7753800" cy="1752600"/>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bg1">
                    <a:lumMod val="95000"/>
                  </a:schemeClr>
                </a:solidFill>
              </a:defRPr>
            </a:lvl1pPr>
            <a:lvl2pPr>
              <a:defRPr sz="2800">
                <a:solidFill>
                  <a:schemeClr val="bg1">
                    <a:lumMod val="95000"/>
                  </a:schemeClr>
                </a:solidFill>
              </a:defRPr>
            </a:lvl2pPr>
            <a:lvl3pPr>
              <a:defRPr sz="2400">
                <a:solidFill>
                  <a:schemeClr val="bg1">
                    <a:lumMod val="95000"/>
                  </a:schemeClr>
                </a:solidFill>
              </a:defRPr>
            </a:lvl3pPr>
            <a:lvl4pPr>
              <a:defRPr sz="2000">
                <a:solidFill>
                  <a:schemeClr val="bg1">
                    <a:lumMod val="95000"/>
                  </a:schemeClr>
                </a:solidFill>
              </a:defRPr>
            </a:lvl4pPr>
            <a:lvl5pPr>
              <a:defRPr sz="2000">
                <a:solidFill>
                  <a:schemeClr val="bg1">
                    <a:lumMod val="95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0" y="457200"/>
            <a:ext cx="6858000" cy="639763"/>
          </a:xfrm>
        </p:spPr>
        <p:txBody>
          <a:bodyPr/>
          <a:lstStyle>
            <a:lvl1pPr>
              <a:defRPr sz="2800">
                <a:solidFill>
                  <a:schemeClr val="bg1">
                    <a:lumMod val="95000"/>
                  </a:schemeClr>
                </a:solidFill>
              </a:defRPr>
            </a:lvl1pPr>
          </a:lstStyle>
          <a:p>
            <a:r>
              <a:rPr lang="en-US"/>
              <a:t>Click to edit Master title style</a:t>
            </a:r>
            <a:endParaRPr lang="en-US" dirty="0"/>
          </a:p>
        </p:txBody>
      </p:sp>
      <p:sp>
        <p:nvSpPr>
          <p:cNvPr id="15" name="Text Placeholder 10"/>
          <p:cNvSpPr>
            <a:spLocks noGrp="1"/>
          </p:cNvSpPr>
          <p:nvPr>
            <p:ph type="body" sz="quarter" idx="13"/>
          </p:nvPr>
        </p:nvSpPr>
        <p:spPr>
          <a:xfrm>
            <a:off x="210600" y="974400"/>
            <a:ext cx="6876000" cy="457200"/>
          </a:xfrm>
        </p:spPr>
        <p:txBody>
          <a:bodyPr>
            <a:normAutofit/>
          </a:bodyPr>
          <a:lstStyle>
            <a:lvl1pPr>
              <a:buFontTx/>
              <a:buNone/>
              <a:defRPr sz="2000">
                <a:solidFill>
                  <a:schemeClr val="bg1">
                    <a:lumMod val="95000"/>
                  </a:schemeClr>
                </a:solidFill>
              </a:defRPr>
            </a:lvl1pPr>
          </a:lstStyle>
          <a:p>
            <a:pPr lvl="0"/>
            <a:r>
              <a:rPr lang="en-US"/>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57199"/>
            <a:ext cx="3962400" cy="338139"/>
          </a:xfrm>
        </p:spPr>
        <p:txBody>
          <a:bodyPr anchor="b"/>
          <a:lstStyle>
            <a:lvl1pPr algn="l">
              <a:defRPr sz="1800" b="1"/>
            </a:lvl1pPr>
          </a:lstStyle>
          <a:p>
            <a:r>
              <a:rPr lang="en-US"/>
              <a:t>Click to edit Master title style</a:t>
            </a:r>
            <a:endParaRPr lang="en-US" dirty="0"/>
          </a:p>
        </p:txBody>
      </p:sp>
      <p:sp>
        <p:nvSpPr>
          <p:cNvPr id="3" name="Picture Placeholder 2"/>
          <p:cNvSpPr>
            <a:spLocks noGrp="1"/>
          </p:cNvSpPr>
          <p:nvPr>
            <p:ph type="pic" idx="1"/>
          </p:nvPr>
        </p:nvSpPr>
        <p:spPr>
          <a:xfrm>
            <a:off x="1143000" y="304800"/>
            <a:ext cx="6934200" cy="4267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533400" y="762000"/>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81582BD6-FC20-4557-852B-8433F8572D30}"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03239"/>
            <a:ext cx="1219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03237"/>
            <a:ext cx="7162800" cy="6278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Clr>
                <a:schemeClr val="accent3">
                  <a:lumMod val="50000"/>
                </a:schemeClr>
              </a:buClr>
              <a:buFont typeface="Arial" pitchFamily="34" charset="0"/>
              <a:buChar char="•"/>
              <a:defRPr sz="2400" b="0"/>
            </a:lvl1pPr>
            <a:lvl2pPr marL="684213" indent="-227013">
              <a:lnSpc>
                <a:spcPts val="2600"/>
              </a:lnSpc>
              <a:buClr>
                <a:schemeClr val="accent3">
                  <a:lumMod val="50000"/>
                </a:schemeClr>
              </a:buClr>
              <a:defRPr sz="2000"/>
            </a:lvl2pPr>
            <a:lvl3pPr marL="1087438" indent="-173038">
              <a:lnSpc>
                <a:spcPts val="2600"/>
              </a:lnSpc>
              <a:buClr>
                <a:schemeClr val="accent3">
                  <a:lumMod val="50000"/>
                </a:schemeClr>
              </a:buClr>
              <a:defRPr sz="1800"/>
            </a:lvl3pPr>
            <a:lvl4pPr marL="1541463" indent="-169863">
              <a:lnSpc>
                <a:spcPts val="2600"/>
              </a:lnSpc>
              <a:buClr>
                <a:schemeClr val="accent3">
                  <a:lumMod val="50000"/>
                </a:schemeClr>
              </a:buClr>
              <a:defRPr sz="1600"/>
            </a:lvl4pPr>
            <a:lvl5pPr marL="2001838" indent="-173038">
              <a:lnSpc>
                <a:spcPts val="2600"/>
              </a:lnSpc>
              <a:buClr>
                <a:schemeClr val="accent3">
                  <a:lumMod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vl1pPr>
          </a:lstStyle>
          <a:p>
            <a:pPr lvl="0"/>
            <a:r>
              <a:rPr lang="en-US"/>
              <a:t>Click to edit Master text styles</a:t>
            </a:r>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152400" y="152400"/>
            <a:ext cx="8229600" cy="639763"/>
          </a:xfrm>
        </p:spPr>
        <p:txBody>
          <a:bodyPr/>
          <a:lstStyle>
            <a:lvl1pPr>
              <a:buClr>
                <a:schemeClr val="accent3">
                  <a:lumMod val="50000"/>
                </a:schemeClr>
              </a:buClr>
              <a:defRPr/>
            </a:lvl1p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81000" y="31302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7" name="Title 6"/>
          <p:cNvSpPr>
            <a:spLocks noGrp="1"/>
          </p:cNvSpPr>
          <p:nvPr>
            <p:ph type="title"/>
          </p:nvPr>
        </p:nvSpPr>
        <p:spPr>
          <a:xfrm>
            <a:off x="152400" y="152400"/>
            <a:ext cx="8229600" cy="639763"/>
          </a:xfrm>
        </p:spPr>
        <p:txBody>
          <a:bodyPr/>
          <a:lstStyle/>
          <a:p>
            <a:r>
              <a:rPr lang="en-US"/>
              <a:t>Click to edit Master title style</a:t>
            </a:r>
            <a:endParaRPr lang="en-US" dirty="0"/>
          </a:p>
        </p:txBody>
      </p:sp>
      <p:sp>
        <p:nvSpPr>
          <p:cNvPr id="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
        <p:nvSpPr>
          <p:cNvPr id="12" name="Text Placeholder 8"/>
          <p:cNvSpPr>
            <a:spLocks noGrp="1"/>
          </p:cNvSpPr>
          <p:nvPr>
            <p:ph type="body" sz="quarter" idx="16"/>
          </p:nvPr>
        </p:nvSpPr>
        <p:spPr>
          <a:xfrm>
            <a:off x="381000" y="17118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14" name="Text Placeholder 8"/>
          <p:cNvSpPr>
            <a:spLocks noGrp="1"/>
          </p:cNvSpPr>
          <p:nvPr>
            <p:ph type="body" sz="quarter" idx="17"/>
          </p:nvPr>
        </p:nvSpPr>
        <p:spPr>
          <a:xfrm>
            <a:off x="381000" y="24210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15" name="Text Placeholder 8"/>
          <p:cNvSpPr>
            <a:spLocks noGrp="1"/>
          </p:cNvSpPr>
          <p:nvPr>
            <p:ph type="body" sz="quarter" idx="18"/>
          </p:nvPr>
        </p:nvSpPr>
        <p:spPr>
          <a:xfrm>
            <a:off x="381000" y="37692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16" name="Text Placeholder 8"/>
          <p:cNvSpPr>
            <a:spLocks noGrp="1"/>
          </p:cNvSpPr>
          <p:nvPr>
            <p:ph type="body" sz="quarter" idx="19"/>
          </p:nvPr>
        </p:nvSpPr>
        <p:spPr>
          <a:xfrm>
            <a:off x="381000" y="44784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17" name="Text Placeholder 8"/>
          <p:cNvSpPr>
            <a:spLocks noGrp="1"/>
          </p:cNvSpPr>
          <p:nvPr>
            <p:ph type="body" sz="quarter" idx="20"/>
          </p:nvPr>
        </p:nvSpPr>
        <p:spPr>
          <a:xfrm>
            <a:off x="381000" y="5257800"/>
            <a:ext cx="6629400" cy="838200"/>
          </a:xfrm>
        </p:spPr>
        <p:txBody>
          <a:bodyPr>
            <a:normAutofit/>
          </a:bodyPr>
          <a:lstStyle>
            <a:lvl1pPr marL="57150" indent="0">
              <a:buFontTx/>
              <a:buNone/>
              <a:defRPr sz="1800" baseline="0"/>
            </a:lvl1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5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4"/>
          </p:nvPr>
        </p:nvSpPr>
        <p:spPr>
          <a:xfrm>
            <a:off x="457200" y="6638075"/>
            <a:ext cx="2133600" cy="365125"/>
          </a:xfrm>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a:xfrm>
            <a:off x="152400" y="152400"/>
            <a:ext cx="8229600" cy="639763"/>
          </a:xfrm>
        </p:spPr>
        <p:txBody>
          <a:bodyPr/>
          <a:lstStyle/>
          <a:p>
            <a:r>
              <a:rPr lang="en-US"/>
              <a:t>Click to edit Master title style</a:t>
            </a:r>
          </a:p>
        </p:txBody>
      </p:sp>
      <p:sp>
        <p:nvSpPr>
          <p:cNvPr id="13"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4478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nvPr>
        </p:nvSpPr>
        <p:spPr>
          <a:xfrm>
            <a:off x="2971800" y="14478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2"/>
          <p:cNvSpPr>
            <a:spLocks noGrp="1"/>
          </p:cNvSpPr>
          <p:nvPr>
            <p:ph sz="half" idx="14"/>
          </p:nvPr>
        </p:nvSpPr>
        <p:spPr>
          <a:xfrm>
            <a:off x="457200" y="3048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15"/>
          </p:nvPr>
        </p:nvSpPr>
        <p:spPr>
          <a:xfrm>
            <a:off x="2971800" y="3048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Title 10"/>
          <p:cNvSpPr>
            <a:spLocks noGrp="1"/>
          </p:cNvSpPr>
          <p:nvPr>
            <p:ph type="title"/>
          </p:nvPr>
        </p:nvSpPr>
        <p:spPr>
          <a:xfrm>
            <a:off x="152400" y="152400"/>
            <a:ext cx="8229600" cy="639763"/>
          </a:xfrm>
        </p:spPr>
        <p:txBody>
          <a:bodyPr/>
          <a:lstStyle/>
          <a:p>
            <a:r>
              <a:rPr lang="en-US"/>
              <a:t>Click to edit Master title style</a:t>
            </a:r>
          </a:p>
        </p:txBody>
      </p:sp>
      <p:sp>
        <p:nvSpPr>
          <p:cNvPr id="12"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9" name="Title 18"/>
          <p:cNvSpPr>
            <a:spLocks noGrp="1"/>
          </p:cNvSpPr>
          <p:nvPr>
            <p:ph type="title"/>
          </p:nvPr>
        </p:nvSpPr>
        <p:spPr>
          <a:xfrm>
            <a:off x="152400" y="152400"/>
            <a:ext cx="8229600" cy="639763"/>
          </a:xfrm>
        </p:spPr>
        <p:txBody>
          <a:bodyPr/>
          <a:lstStyle/>
          <a:p>
            <a:r>
              <a:rPr lang="en-US"/>
              <a:t>Click to edit Master title style</a:t>
            </a:r>
          </a:p>
        </p:txBody>
      </p:sp>
      <p:sp>
        <p:nvSpPr>
          <p:cNvPr id="20"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4478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200" y="1752601"/>
            <a:ext cx="4040188" cy="4068763"/>
          </a:xfrm>
        </p:spPr>
        <p:txBody>
          <a:bodyPr/>
          <a:lstStyle>
            <a:lvl1pPr>
              <a:lnSpc>
                <a:spcPct val="100000"/>
              </a:lnSpc>
              <a:buClr>
                <a:schemeClr val="bg1">
                  <a:lumMod val="95000"/>
                </a:schemeClr>
              </a:buClr>
              <a:defRPr sz="2000"/>
            </a:lvl1pPr>
            <a:lvl2pPr>
              <a:lnSpc>
                <a:spcPct val="100000"/>
              </a:lnSpc>
              <a:buClr>
                <a:schemeClr val="bg1">
                  <a:lumMod val="95000"/>
                </a:schemeClr>
              </a:buClr>
              <a:defRPr sz="2000"/>
            </a:lvl2pPr>
            <a:lvl3pPr>
              <a:lnSpc>
                <a:spcPct val="100000"/>
              </a:lnSpc>
              <a:buClr>
                <a:schemeClr val="bg1">
                  <a:lumMod val="95000"/>
                </a:schemeClr>
              </a:buClr>
              <a:defRPr sz="1800"/>
            </a:lvl3pPr>
            <a:lvl4pPr>
              <a:lnSpc>
                <a:spcPct val="100000"/>
              </a:lnSpc>
              <a:buClr>
                <a:schemeClr val="bg1">
                  <a:lumMod val="95000"/>
                </a:schemeClr>
              </a:buClr>
              <a:defRPr sz="1600"/>
            </a:lvl4pPr>
            <a:lvl5pPr>
              <a:lnSpc>
                <a:spcPct val="100000"/>
              </a:lnSpc>
              <a:buClr>
                <a:schemeClr val="bg1">
                  <a:lumMod val="95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491039" y="1752601"/>
            <a:ext cx="4041775" cy="4068763"/>
          </a:xfrm>
        </p:spPr>
        <p:txBody>
          <a:bodyPr/>
          <a:lstStyle>
            <a:lvl1pPr>
              <a:buClr>
                <a:schemeClr val="bg1">
                  <a:lumMod val="95000"/>
                </a:schemeClr>
              </a:buClr>
              <a:defRPr sz="2000"/>
            </a:lvl1pPr>
            <a:lvl2pPr>
              <a:buClr>
                <a:schemeClr val="bg1">
                  <a:lumMod val="95000"/>
                </a:schemeClr>
              </a:buClr>
              <a:defRPr sz="2000"/>
            </a:lvl2pPr>
            <a:lvl3pPr>
              <a:buClr>
                <a:schemeClr val="bg1">
                  <a:lumMod val="95000"/>
                </a:schemeClr>
              </a:buClr>
              <a:defRPr sz="1800"/>
            </a:lvl3pPr>
            <a:lvl4pPr>
              <a:buClr>
                <a:schemeClr val="bg1">
                  <a:lumMod val="95000"/>
                </a:schemeClr>
              </a:buClr>
              <a:defRPr sz="1600"/>
            </a:lvl4pPr>
            <a:lvl5pPr>
              <a:buClr>
                <a:schemeClr val="bg1">
                  <a:lumMod val="95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4494212" y="1447802"/>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152400" y="152400"/>
            <a:ext cx="8229600" cy="639763"/>
          </a:xfrm>
        </p:spPr>
        <p:txBody>
          <a:bodyPr/>
          <a:lstStyle/>
          <a:p>
            <a:r>
              <a:rPr lang="en-US"/>
              <a:t>Click to edit Master title style</a:t>
            </a:r>
          </a:p>
        </p:txBody>
      </p:sp>
      <p:sp>
        <p:nvSpPr>
          <p:cNvPr id="1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3" name="Title 12"/>
          <p:cNvSpPr>
            <a:spLocks noGrp="1"/>
          </p:cNvSpPr>
          <p:nvPr>
            <p:ph type="title"/>
          </p:nvPr>
        </p:nvSpPr>
        <p:spPr>
          <a:xfrm>
            <a:off x="1219200" y="457200"/>
            <a:ext cx="8229600" cy="639763"/>
          </a:xfrm>
        </p:spPr>
        <p:txBody>
          <a:bodyPr/>
          <a:lstStyle/>
          <a:p>
            <a:r>
              <a:rPr lang="en-US"/>
              <a:t>Click to edit Master title style</a:t>
            </a:r>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229600" cy="6397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45200" y="808364"/>
            <a:ext cx="8229600" cy="50593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userDrawn="1"/>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8" name="TextBox 7"/>
          <p:cNvSpPr txBox="1"/>
          <p:nvPr userDrawn="1"/>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64" r:id="rId12"/>
    <p:sldLayoutId id="2147483657" r:id="rId13"/>
    <p:sldLayoutId id="2147483658" r:id="rId14"/>
    <p:sldLayoutId id="2147483659" r:id="rId15"/>
  </p:sldLayoutIdLst>
  <p:hf sldNum="0" hdr="0" ftr="0" dt="0"/>
  <p:txStyles>
    <p:titleStyle>
      <a:lvl1pPr algn="l" defTabSz="914400" rtl="0" eaLnBrk="1" latinLnBrk="0" hangingPunct="1">
        <a:spcBef>
          <a:spcPct val="0"/>
        </a:spcBef>
        <a:buClr>
          <a:schemeClr val="bg1">
            <a:lumMod val="95000"/>
          </a:schemeClr>
        </a:buClr>
        <a:buFont typeface="Arial" pitchFamily="34" charset="0"/>
        <a:buChar char="•"/>
        <a:defRPr sz="3600" b="1" kern="1200" baseline="0">
          <a:solidFill>
            <a:schemeClr val="bg1"/>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bg1">
            <a:lumMod val="95000"/>
          </a:schemeClr>
        </a:buClr>
        <a:buSzPct val="70000"/>
        <a:buFont typeface="Arial" pitchFamily="34" charset="0"/>
        <a:buChar char="•"/>
        <a:defRPr sz="3200" kern="1200">
          <a:solidFill>
            <a:schemeClr val="bg1"/>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bg1">
            <a:lumMod val="95000"/>
          </a:schemeClr>
        </a:buClr>
        <a:buSzPct val="70000"/>
        <a:buFont typeface="Arial" pitchFamily="34" charset="0"/>
        <a:buChar char="•"/>
        <a:defRPr sz="2800" kern="1200">
          <a:solidFill>
            <a:schemeClr val="bg1"/>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400" kern="1200">
          <a:solidFill>
            <a:schemeClr val="bg1"/>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hyperlink" Target="mailto:ce@pncb.org"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hyperlink" Target="https://mypncb.pncb.org/pncbssa"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pncb.org/module-policies"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www.pncb.org/contact-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9600" y="957601"/>
            <a:ext cx="7772400" cy="1404599"/>
          </a:xfrm>
        </p:spPr>
        <p:txBody>
          <a:bodyPr/>
          <a:lstStyle/>
          <a:p>
            <a:r>
              <a:rPr lang="en-US" sz="5000" dirty="0"/>
              <a:t>Answering Your </a:t>
            </a:r>
            <a:br>
              <a:rPr lang="en-US" sz="5000" dirty="0"/>
            </a:br>
            <a:r>
              <a:rPr lang="en-US" sz="5000" dirty="0"/>
              <a:t>PNCB Module </a:t>
            </a:r>
            <a:r>
              <a:rPr lang="en-US" sz="5000" i="1" dirty="0"/>
              <a:t>Online</a:t>
            </a:r>
          </a:p>
        </p:txBody>
      </p:sp>
      <p:sp>
        <p:nvSpPr>
          <p:cNvPr id="3" name="Subtitle 2"/>
          <p:cNvSpPr>
            <a:spLocks noGrp="1"/>
          </p:cNvSpPr>
          <p:nvPr>
            <p:ph type="subTitle" idx="1"/>
          </p:nvPr>
        </p:nvSpPr>
        <p:spPr>
          <a:xfrm>
            <a:off x="2438400" y="2580026"/>
            <a:ext cx="6153600" cy="2296774"/>
          </a:xfrm>
        </p:spPr>
        <p:txBody>
          <a:bodyPr>
            <a:normAutofit/>
          </a:bodyPr>
          <a:lstStyle/>
          <a:p>
            <a:pPr marL="342900" indent="-342900">
              <a:buFont typeface="Wingdings 2" panose="05020102010507070707" pitchFamily="18" charset="2"/>
              <a:buChar char=""/>
            </a:pPr>
            <a:r>
              <a:rPr lang="en-US" sz="2000" b="1" dirty="0"/>
              <a:t>Pediatric Updates</a:t>
            </a:r>
          </a:p>
          <a:p>
            <a:pPr marL="342900" indent="-342900">
              <a:buFont typeface="Wingdings 2" panose="05020102010507070707" pitchFamily="18" charset="2"/>
              <a:buChar char=""/>
            </a:pPr>
            <a:r>
              <a:rPr lang="en-US" sz="2000" b="1" dirty="0"/>
              <a:t>CE @ PNCB</a:t>
            </a:r>
          </a:p>
          <a:p>
            <a:pPr marL="342900" indent="-342900">
              <a:buFont typeface="Wingdings 2" panose="05020102010507070707" pitchFamily="18" charset="2"/>
              <a:buChar char=""/>
            </a:pPr>
            <a:r>
              <a:rPr lang="en-US" sz="2000" b="1" dirty="0"/>
              <a:t>Practice Tests</a:t>
            </a:r>
          </a:p>
          <a:p>
            <a:pPr marL="342900" indent="-342900">
              <a:buFont typeface="Wingdings 2" panose="05020102010507070707" pitchFamily="18" charset="2"/>
              <a:buChar char=""/>
            </a:pPr>
            <a:r>
              <a:rPr lang="en-US" sz="2000" b="1" dirty="0"/>
              <a:t>Alt CE</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845" y="2743200"/>
            <a:ext cx="1405355" cy="1234440"/>
          </a:xfrm>
          <a:prstGeom prst="rect">
            <a:avLst/>
          </a:prstGeom>
          <a:noFill/>
          <a:ln>
            <a:noFill/>
          </a:ln>
        </p:spPr>
      </p:pic>
      <p:sp>
        <p:nvSpPr>
          <p:cNvPr id="4" name="TextBox 3"/>
          <p:cNvSpPr txBox="1"/>
          <p:nvPr/>
        </p:nvSpPr>
        <p:spPr>
          <a:xfrm>
            <a:off x="8382000" y="6553200"/>
            <a:ext cx="762000" cy="228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900" b="0" i="0" u="none" strike="noStrike" kern="1200" cap="none" spc="0" normalizeH="0" baseline="0" noProof="0" dirty="0">
                <a:ln>
                  <a:noFill/>
                </a:ln>
                <a:solidFill>
                  <a:schemeClr val="tx1"/>
                </a:solidFill>
                <a:effectLst/>
                <a:uLnTx/>
                <a:uFillTx/>
                <a:ea typeface="+mj-ea"/>
                <a:cs typeface="+mj-cs"/>
              </a:rPr>
              <a:t>09262019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buNone/>
            </a:pPr>
            <a:r>
              <a:rPr lang="en-US" dirty="0"/>
              <a:t>Access Information</a:t>
            </a:r>
          </a:p>
        </p:txBody>
      </p:sp>
      <p:graphicFrame>
        <p:nvGraphicFramePr>
          <p:cNvPr id="10" name="Diagram 9"/>
          <p:cNvGraphicFramePr/>
          <p:nvPr>
            <p:extLst>
              <p:ext uri="{D42A27DB-BD31-4B8C-83A1-F6EECF244321}">
                <p14:modId xmlns:p14="http://schemas.microsoft.com/office/powerpoint/2010/main" val="715512341"/>
              </p:ext>
            </p:extLst>
          </p:nvPr>
        </p:nvGraphicFramePr>
        <p:xfrm>
          <a:off x="-838200" y="990600"/>
          <a:ext cx="96012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3448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buNone/>
            </a:pPr>
            <a:r>
              <a:rPr lang="en-US" dirty="0"/>
              <a:t>Completing a Module</a:t>
            </a:r>
          </a:p>
        </p:txBody>
      </p:sp>
      <p:sp>
        <p:nvSpPr>
          <p:cNvPr id="27" name="Oval 26"/>
          <p:cNvSpPr/>
          <p:nvPr/>
        </p:nvSpPr>
        <p:spPr>
          <a:xfrm>
            <a:off x="3276600" y="5410200"/>
            <a:ext cx="2438400" cy="762000"/>
          </a:xfrm>
          <a:prstGeom prst="ellipse">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Recert enrollment is 11/1 to 1/31 annually for CPNs and CPNPs.</a:t>
            </a:r>
          </a:p>
        </p:txBody>
      </p:sp>
      <p:grpSp>
        <p:nvGrpSpPr>
          <p:cNvPr id="21" name="Group 20"/>
          <p:cNvGrpSpPr/>
          <p:nvPr/>
        </p:nvGrpSpPr>
        <p:grpSpPr>
          <a:xfrm>
            <a:off x="228600" y="4495800"/>
            <a:ext cx="8534400" cy="990600"/>
            <a:chOff x="0" y="-227691"/>
            <a:chExt cx="8534400" cy="1482689"/>
          </a:xfrm>
          <a:solidFill>
            <a:schemeClr val="accent6">
              <a:lumMod val="90000"/>
            </a:schemeClr>
          </a:solidFill>
          <a:scene3d>
            <a:camera prst="orthographicFront">
              <a:rot lat="0" lon="0" rev="0"/>
            </a:camera>
            <a:lightRig rig="contrasting" dir="t">
              <a:rot lat="0" lon="0" rev="1500000"/>
            </a:lightRig>
          </a:scene3d>
        </p:grpSpPr>
        <p:sp>
          <p:nvSpPr>
            <p:cNvPr id="22" name="Up Arrow Callout 21"/>
            <p:cNvSpPr/>
            <p:nvPr/>
          </p:nvSpPr>
          <p:spPr>
            <a:xfrm rot="10800000">
              <a:off x="0" y="416"/>
              <a:ext cx="8534400" cy="1254582"/>
            </a:xfrm>
            <a:prstGeom prst="upArrowCallout">
              <a:avLst/>
            </a:prstGeom>
            <a:grpFill/>
            <a:ln>
              <a:noFill/>
            </a:ln>
            <a:effectLst>
              <a:outerShdw blurRad="149987" dist="250190" dir="8460000" algn="ctr">
                <a:srgbClr val="000000">
                  <a:alpha val="28000"/>
                </a:srgbClr>
              </a:outerShdw>
            </a:effectLst>
            <a:sp3d prstMaterial="metal">
              <a:bevelT w="88900" h="88900"/>
            </a:sp3d>
          </p:spPr>
          <p:style>
            <a:lnRef idx="2">
              <a:schemeClr val="lt1">
                <a:hueOff val="0"/>
                <a:satOff val="0"/>
                <a:lumOff val="0"/>
                <a:alphaOff val="0"/>
              </a:schemeClr>
            </a:lnRef>
            <a:fillRef idx="1">
              <a:schemeClr val="accent5">
                <a:hueOff val="-3010874"/>
                <a:satOff val="15631"/>
                <a:lumOff val="11372"/>
                <a:alphaOff val="0"/>
              </a:schemeClr>
            </a:fillRef>
            <a:effectRef idx="0">
              <a:schemeClr val="accent5">
                <a:hueOff val="-3010874"/>
                <a:satOff val="15631"/>
                <a:lumOff val="11372"/>
                <a:alphaOff val="0"/>
              </a:schemeClr>
            </a:effectRef>
            <a:fontRef idx="minor">
              <a:schemeClr val="lt1"/>
            </a:fontRef>
          </p:style>
        </p:sp>
        <p:sp>
          <p:nvSpPr>
            <p:cNvPr id="23" name="Up Arrow Callout 4"/>
            <p:cNvSpPr/>
            <p:nvPr/>
          </p:nvSpPr>
          <p:spPr>
            <a:xfrm>
              <a:off x="0" y="-227691"/>
              <a:ext cx="8534400" cy="1043296"/>
            </a:xfrm>
            <a:prstGeom prst="rect">
              <a:avLst/>
            </a:prstGeom>
            <a:grpFill/>
            <a:ln>
              <a:noFill/>
            </a:ln>
            <a:effectLst>
              <a:outerShdw blurRad="149987" dist="250190" dir="8460000" algn="ctr">
                <a:srgbClr val="000000">
                  <a:alpha val="28000"/>
                </a:srgbClr>
              </a:outerShdw>
            </a:effectLst>
            <a:sp3d prstMaterial="metal">
              <a:bevelT w="88900" h="88900"/>
            </a:sp3d>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a:r>
                <a:rPr lang="en-US" sz="1200" b="1" dirty="0">
                  <a:solidFill>
                    <a:schemeClr val="tx1"/>
                  </a:solidFill>
                </a:rPr>
                <a:t>PLANNING TO USE A COMPLETED MODULE FOR PNCB RECERTIFICATION?</a:t>
              </a:r>
              <a:br>
                <a:rPr lang="en-US" sz="1200" b="1" dirty="0">
                  <a:solidFill>
                    <a:schemeClr val="tx1"/>
                  </a:solidFill>
                </a:rPr>
              </a:br>
              <a:r>
                <a:rPr lang="en-US" sz="1000" dirty="0">
                  <a:solidFill>
                    <a:schemeClr val="tx1"/>
                  </a:solidFill>
                </a:rPr>
                <a:t>Receiving a CE certificate is not the same as recertifying.  Apply the module to your next Recert application between 11/1 and 1/31.  </a:t>
              </a:r>
            </a:p>
            <a:p>
              <a:pPr algn="ctr"/>
              <a:r>
                <a:rPr lang="en-US" sz="1000" dirty="0">
                  <a:solidFill>
                    <a:schemeClr val="tx1"/>
                  </a:solidFill>
                </a:rPr>
                <a:t>You have 24 months from the date of this certificate to apply these contact hours to a Recert application.  </a:t>
              </a:r>
            </a:p>
          </p:txBody>
        </p:sp>
      </p:grpSp>
      <p:grpSp>
        <p:nvGrpSpPr>
          <p:cNvPr id="18" name="Group 17"/>
          <p:cNvGrpSpPr/>
          <p:nvPr/>
        </p:nvGrpSpPr>
        <p:grpSpPr>
          <a:xfrm>
            <a:off x="228600" y="3627076"/>
            <a:ext cx="8534400" cy="1021124"/>
            <a:chOff x="0" y="58583"/>
            <a:chExt cx="8534400" cy="1300389"/>
          </a:xfrm>
          <a:solidFill>
            <a:schemeClr val="bg1">
              <a:lumMod val="65000"/>
            </a:schemeClr>
          </a:solidFill>
        </p:grpSpPr>
        <p:sp>
          <p:nvSpPr>
            <p:cNvPr id="19" name="Up Arrow Callout 18"/>
            <p:cNvSpPr/>
            <p:nvPr/>
          </p:nvSpPr>
          <p:spPr>
            <a:xfrm rot="10800000">
              <a:off x="0" y="104390"/>
              <a:ext cx="8534400" cy="1254582"/>
            </a:xfrm>
            <a:prstGeom prst="upArrowCallou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5">
                <a:hueOff val="-3010874"/>
                <a:satOff val="15631"/>
                <a:lumOff val="11372"/>
                <a:alphaOff val="0"/>
              </a:schemeClr>
            </a:fillRef>
            <a:effectRef idx="0">
              <a:schemeClr val="accent5">
                <a:hueOff val="-3010874"/>
                <a:satOff val="15631"/>
                <a:lumOff val="11372"/>
                <a:alphaOff val="0"/>
              </a:schemeClr>
            </a:effectRef>
            <a:fontRef idx="minor">
              <a:schemeClr val="lt1"/>
            </a:fontRef>
          </p:style>
        </p:sp>
        <p:sp>
          <p:nvSpPr>
            <p:cNvPr id="20" name="Up Arrow Callout 4"/>
            <p:cNvSpPr/>
            <p:nvPr/>
          </p:nvSpPr>
          <p:spPr>
            <a:xfrm>
              <a:off x="0" y="58583"/>
              <a:ext cx="8534400" cy="81519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r>
                <a:rPr lang="en-US" sz="1200" b="1" dirty="0">
                  <a:solidFill>
                    <a:schemeClr val="tx1"/>
                  </a:solidFill>
                </a:rPr>
                <a:t>4) For graded CE modules, </a:t>
              </a:r>
              <a:r>
                <a:rPr lang="en-US" sz="1200" b="1" dirty="0">
                  <a:solidFill>
                    <a:srgbClr val="C00000"/>
                  </a:solidFill>
                </a:rPr>
                <a:t>ACHIEVE A PASSING SCORE OF </a:t>
              </a:r>
              <a:r>
                <a:rPr lang="en-US" sz="1200" b="1" u="sng" dirty="0">
                  <a:solidFill>
                    <a:srgbClr val="C00000"/>
                  </a:solidFill>
                </a:rPr>
                <a:t>&gt;</a:t>
              </a:r>
              <a:r>
                <a:rPr lang="en-US" sz="1200" b="1" dirty="0">
                  <a:solidFill>
                    <a:srgbClr val="C00000"/>
                  </a:solidFill>
                </a:rPr>
                <a:t> 70% </a:t>
              </a:r>
              <a:r>
                <a:rPr lang="en-US" sz="1200" b="1" u="sng" dirty="0">
                  <a:solidFill>
                    <a:schemeClr val="tx1"/>
                  </a:solidFill>
                </a:rPr>
                <a:t>and</a:t>
              </a:r>
              <a:r>
                <a:rPr lang="en-US" sz="1200" b="1" dirty="0">
                  <a:solidFill>
                    <a:schemeClr val="tx1"/>
                  </a:solidFill>
                </a:rPr>
                <a:t> complete required evaluation.</a:t>
              </a:r>
              <a:br>
                <a:rPr lang="en-US" sz="1200" b="1" dirty="0">
                  <a:solidFill>
                    <a:srgbClr val="FF0000"/>
                  </a:solidFill>
                </a:rPr>
              </a:br>
              <a:r>
                <a:rPr lang="en-US" sz="1000" i="1" dirty="0">
                  <a:solidFill>
                    <a:schemeClr val="tx1"/>
                  </a:solidFill>
                </a:rPr>
                <a:t>If you earned </a:t>
              </a:r>
              <a:r>
                <a:rPr lang="en-US" sz="1000" u="sng" dirty="0">
                  <a:solidFill>
                    <a:schemeClr val="tx1"/>
                  </a:solidFill>
                </a:rPr>
                <a:t>&gt;</a:t>
              </a:r>
              <a:r>
                <a:rPr lang="en-US" sz="1000" i="1" dirty="0">
                  <a:solidFill>
                    <a:schemeClr val="tx1"/>
                  </a:solidFill>
                </a:rPr>
                <a:t> 70%: Your CE certificate* will process same day and you will be notified by email how to view/print.</a:t>
              </a:r>
              <a:br>
                <a:rPr lang="en-US" sz="1000" i="1" dirty="0">
                  <a:solidFill>
                    <a:schemeClr val="tx1"/>
                  </a:solidFill>
                </a:rPr>
              </a:br>
              <a:r>
                <a:rPr lang="en-US" sz="1000" i="1" dirty="0">
                  <a:solidFill>
                    <a:schemeClr val="tx1"/>
                  </a:solidFill>
                </a:rPr>
                <a:t>If you earned </a:t>
              </a:r>
              <a:r>
                <a:rPr lang="en-US" sz="1000" dirty="0">
                  <a:solidFill>
                    <a:schemeClr val="tx1"/>
                  </a:solidFill>
                </a:rPr>
                <a:t>&lt;</a:t>
              </a:r>
              <a:r>
                <a:rPr lang="en-US" sz="1000" i="1" dirty="0">
                  <a:solidFill>
                    <a:schemeClr val="tx1"/>
                  </a:solidFill>
                </a:rPr>
                <a:t> 70%: Refer to your personalized Feedback/Results Report mentioned in step 3; retest* information will process same day and arrive by email.</a:t>
              </a:r>
              <a:br>
                <a:rPr lang="en-US" sz="1000" i="1" dirty="0">
                  <a:solidFill>
                    <a:schemeClr val="tx1"/>
                  </a:solidFill>
                </a:rPr>
              </a:br>
              <a:r>
                <a:rPr lang="en-US" sz="1000" i="1" dirty="0">
                  <a:solidFill>
                    <a:schemeClr val="tx1"/>
                  </a:solidFill>
                </a:rPr>
                <a:t>                                                                                                </a:t>
              </a:r>
              <a:r>
                <a:rPr lang="en-US" sz="800" dirty="0">
                  <a:solidFill>
                    <a:schemeClr val="tx1"/>
                  </a:solidFill>
                </a:rPr>
                <a:t>[*If you do not receive within 24 hours, please contact </a:t>
              </a:r>
              <a:r>
                <a:rPr lang="en-US" sz="800" dirty="0">
                  <a:solidFill>
                    <a:schemeClr val="tx1"/>
                  </a:solidFill>
                  <a:hlinkClick r:id="rId3"/>
                </a:rPr>
                <a:t>ce@pncb.org</a:t>
              </a:r>
              <a:r>
                <a:rPr lang="en-US" sz="800" dirty="0">
                  <a:solidFill>
                    <a:schemeClr val="tx1"/>
                  </a:solidFill>
                </a:rPr>
                <a:t>]</a:t>
              </a:r>
            </a:p>
          </p:txBody>
        </p:sp>
      </p:grpSp>
      <p:grpSp>
        <p:nvGrpSpPr>
          <p:cNvPr id="15" name="Group 14"/>
          <p:cNvGrpSpPr/>
          <p:nvPr/>
        </p:nvGrpSpPr>
        <p:grpSpPr>
          <a:xfrm>
            <a:off x="228600" y="2678236"/>
            <a:ext cx="8534400" cy="979364"/>
            <a:chOff x="0" y="-232001"/>
            <a:chExt cx="8534400" cy="1612457"/>
          </a:xfrm>
          <a:solidFill>
            <a:schemeClr val="bg1">
              <a:lumMod val="75000"/>
            </a:schemeClr>
          </a:solidFill>
          <a:scene3d>
            <a:camera prst="orthographicFront">
              <a:rot lat="0" lon="0" rev="0"/>
            </a:camera>
            <a:lightRig rig="contrasting" dir="t">
              <a:rot lat="0" lon="0" rev="1500000"/>
            </a:lightRig>
          </a:scene3d>
        </p:grpSpPr>
        <p:sp>
          <p:nvSpPr>
            <p:cNvPr id="16" name="Up Arrow Callout 15"/>
            <p:cNvSpPr/>
            <p:nvPr/>
          </p:nvSpPr>
          <p:spPr>
            <a:xfrm rot="10800000">
              <a:off x="0" y="416"/>
              <a:ext cx="8534400" cy="1380040"/>
            </a:xfrm>
            <a:prstGeom prst="upArrowCallout">
              <a:avLst/>
            </a:prstGeom>
            <a:grpFill/>
            <a:ln>
              <a:noFill/>
            </a:ln>
            <a:effectLst>
              <a:outerShdw blurRad="149987" dist="250190" dir="8460000" algn="ctr">
                <a:srgbClr val="000000">
                  <a:alpha val="28000"/>
                </a:srgbClr>
              </a:outerShdw>
            </a:effectLst>
            <a:sp3d prstMaterial="metal">
              <a:bevelT w="88900" h="88900"/>
            </a:sp3d>
          </p:spPr>
          <p:style>
            <a:lnRef idx="2">
              <a:schemeClr val="lt1">
                <a:hueOff val="0"/>
                <a:satOff val="0"/>
                <a:lumOff val="0"/>
                <a:alphaOff val="0"/>
              </a:schemeClr>
            </a:lnRef>
            <a:fillRef idx="1">
              <a:schemeClr val="accent5">
                <a:hueOff val="-3010874"/>
                <a:satOff val="15631"/>
                <a:lumOff val="11372"/>
                <a:alphaOff val="0"/>
              </a:schemeClr>
            </a:fillRef>
            <a:effectRef idx="0">
              <a:schemeClr val="accent5">
                <a:hueOff val="-3010874"/>
                <a:satOff val="15631"/>
                <a:lumOff val="11372"/>
                <a:alphaOff val="0"/>
              </a:schemeClr>
            </a:effectRef>
            <a:fontRef idx="minor">
              <a:schemeClr val="lt1"/>
            </a:fontRef>
          </p:style>
        </p:sp>
        <p:sp>
          <p:nvSpPr>
            <p:cNvPr id="17" name="Up Arrow Callout 4"/>
            <p:cNvSpPr/>
            <p:nvPr/>
          </p:nvSpPr>
          <p:spPr>
            <a:xfrm>
              <a:off x="0" y="-232001"/>
              <a:ext cx="8534400" cy="1047607"/>
            </a:xfrm>
            <a:prstGeom prst="rect">
              <a:avLst/>
            </a:prstGeom>
            <a:grpFill/>
            <a:ln>
              <a:noFill/>
            </a:ln>
            <a:effectLst>
              <a:outerShdw blurRad="149987" dist="250190" dir="8460000" algn="ctr">
                <a:srgbClr val="000000">
                  <a:alpha val="28000"/>
                </a:srgbClr>
              </a:outerShdw>
            </a:effectLst>
            <a:sp3d prstMaterial="metal">
              <a:bevelT w="88900" h="88900"/>
            </a:sp3d>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r>
                <a:rPr lang="en-US" sz="1200" b="1" dirty="0">
                  <a:solidFill>
                    <a:schemeClr val="tx1"/>
                  </a:solidFill>
                </a:rPr>
                <a:t>3) </a:t>
              </a:r>
              <a:r>
                <a:rPr lang="en-US" sz="1200" b="1" dirty="0">
                  <a:solidFill>
                    <a:srgbClr val="C00000"/>
                  </a:solidFill>
                </a:rPr>
                <a:t>COMPLETE THE MODULE </a:t>
              </a:r>
              <a:r>
                <a:rPr lang="en-US" sz="1200" b="1" dirty="0">
                  <a:solidFill>
                    <a:schemeClr val="tx1"/>
                  </a:solidFill>
                </a:rPr>
                <a:t>by answering all questions </a:t>
              </a:r>
              <a:r>
                <a:rPr lang="en-US" sz="1200" b="1" u="sng" dirty="0">
                  <a:solidFill>
                    <a:schemeClr val="tx1"/>
                  </a:solidFill>
                </a:rPr>
                <a:t>and</a:t>
              </a:r>
              <a:r>
                <a:rPr lang="en-US" sz="1200" b="1" dirty="0">
                  <a:solidFill>
                    <a:schemeClr val="tx1"/>
                  </a:solidFill>
                </a:rPr>
                <a:t> the participant evaluation before your personalized expiration date.</a:t>
              </a:r>
              <a:br>
                <a:rPr lang="en-US" sz="1200" b="1" i="1" dirty="0">
                  <a:solidFill>
                    <a:schemeClr val="tx1"/>
                  </a:solidFill>
                </a:rPr>
              </a:br>
              <a:r>
                <a:rPr lang="en-US" sz="1000" i="1" dirty="0">
                  <a:solidFill>
                    <a:schemeClr val="tx1"/>
                  </a:solidFill>
                </a:rPr>
                <a:t>Wish to review your answers for continued learning?  Review and print your personalized Feedback Report / Results Report after you submit your answers.  </a:t>
              </a:r>
            </a:p>
            <a:p>
              <a:pPr lvl="0"/>
              <a:r>
                <a:rPr lang="en-US" sz="1000" i="1" dirty="0">
                  <a:solidFill>
                    <a:schemeClr val="tx1"/>
                  </a:solidFill>
                </a:rPr>
                <a:t>On-screen messages will guide you on where to locate these reports.</a:t>
              </a:r>
              <a:endParaRPr lang="en-US" sz="1000" b="1" i="1" dirty="0">
                <a:solidFill>
                  <a:schemeClr val="tx1"/>
                </a:solidFill>
              </a:endParaRPr>
            </a:p>
          </p:txBody>
        </p:sp>
      </p:grpSp>
      <p:grpSp>
        <p:nvGrpSpPr>
          <p:cNvPr id="12" name="Group 11"/>
          <p:cNvGrpSpPr/>
          <p:nvPr/>
        </p:nvGrpSpPr>
        <p:grpSpPr>
          <a:xfrm>
            <a:off x="228600" y="1769282"/>
            <a:ext cx="8534400" cy="979364"/>
            <a:chOff x="0" y="-210872"/>
            <a:chExt cx="8534400" cy="1465870"/>
          </a:xfrm>
          <a:solidFill>
            <a:schemeClr val="bg1">
              <a:lumMod val="85000"/>
            </a:schemeClr>
          </a:solidFill>
          <a:scene3d>
            <a:camera prst="orthographicFront">
              <a:rot lat="0" lon="0" rev="0"/>
            </a:camera>
            <a:lightRig rig="contrasting" dir="t">
              <a:rot lat="0" lon="0" rev="1500000"/>
            </a:lightRig>
          </a:scene3d>
        </p:grpSpPr>
        <p:sp>
          <p:nvSpPr>
            <p:cNvPr id="14" name="Up Arrow Callout 4"/>
            <p:cNvSpPr/>
            <p:nvPr/>
          </p:nvSpPr>
          <p:spPr>
            <a:xfrm>
              <a:off x="0" y="-210872"/>
              <a:ext cx="8534400" cy="1026478"/>
            </a:xfrm>
            <a:prstGeom prst="rect">
              <a:avLst/>
            </a:prstGeom>
            <a:grpFill/>
            <a:ln>
              <a:noFill/>
            </a:ln>
            <a:effectLst>
              <a:outerShdw blurRad="149987" dist="250190" dir="8460000" algn="ctr">
                <a:srgbClr val="000000">
                  <a:alpha val="28000"/>
                </a:srgbClr>
              </a:outerShdw>
            </a:effectLst>
            <a:sp3d prstMaterial="metal">
              <a:bevelT w="88900" h="88900"/>
            </a:sp3d>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r>
                <a:rPr lang="en-US" sz="1200" b="1" dirty="0">
                  <a:solidFill>
                    <a:schemeClr val="tx1"/>
                  </a:solidFill>
                </a:rPr>
                <a:t>2) Once you have opened your module, </a:t>
              </a:r>
              <a:r>
                <a:rPr lang="en-US" sz="1200" b="1" dirty="0">
                  <a:solidFill>
                    <a:srgbClr val="FF0000"/>
                  </a:solidFill>
                </a:rPr>
                <a:t>FOLLOW THE ON-SCREEN INSTRUCTIONS </a:t>
              </a:r>
              <a:r>
                <a:rPr lang="en-US" sz="1200" b="1" dirty="0">
                  <a:solidFill>
                    <a:schemeClr val="tx1"/>
                  </a:solidFill>
                </a:rPr>
                <a:t>to aid you in navigating through the test.</a:t>
              </a:r>
              <a:br>
                <a:rPr lang="en-US" sz="1200" b="1" i="1" dirty="0">
                  <a:solidFill>
                    <a:schemeClr val="bg1"/>
                  </a:solidFill>
                </a:rPr>
              </a:br>
              <a:r>
                <a:rPr lang="en-US" sz="1000" i="1" dirty="0">
                  <a:solidFill>
                    <a:schemeClr val="tx1"/>
                  </a:solidFill>
                </a:rPr>
                <a:t>Tip! You can enter your answers and change these as many times as necessary as long as you do not “grade / submit answer”.  You cannot change the answer on a question that you have chosen to “grade / submit answer”.</a:t>
              </a:r>
              <a:endParaRPr lang="en-US" sz="1000" b="1" i="1" dirty="0">
                <a:solidFill>
                  <a:schemeClr val="tx1"/>
                </a:solidFill>
              </a:endParaRPr>
            </a:p>
          </p:txBody>
        </p:sp>
        <p:sp>
          <p:nvSpPr>
            <p:cNvPr id="13" name="Up Arrow Callout 12"/>
            <p:cNvSpPr/>
            <p:nvPr/>
          </p:nvSpPr>
          <p:spPr>
            <a:xfrm rot="10800000">
              <a:off x="0" y="416"/>
              <a:ext cx="8534400" cy="1254582"/>
            </a:xfrm>
            <a:prstGeom prst="upArrowCallout">
              <a:avLst/>
            </a:prstGeom>
            <a:grpFill/>
            <a:ln>
              <a:noFill/>
            </a:ln>
            <a:effectLst>
              <a:outerShdw blurRad="149987" dist="250190" dir="8460000" algn="ctr">
                <a:srgbClr val="000000">
                  <a:alpha val="28000"/>
                </a:srgbClr>
              </a:outerShdw>
            </a:effectLst>
            <a:sp3d prstMaterial="metal">
              <a:bevelT w="88900" h="88900"/>
            </a:sp3d>
          </p:spPr>
          <p:style>
            <a:lnRef idx="2">
              <a:schemeClr val="lt1">
                <a:hueOff val="0"/>
                <a:satOff val="0"/>
                <a:lumOff val="0"/>
                <a:alphaOff val="0"/>
              </a:schemeClr>
            </a:lnRef>
            <a:fillRef idx="1">
              <a:schemeClr val="accent5">
                <a:hueOff val="-3010874"/>
                <a:satOff val="15631"/>
                <a:lumOff val="11372"/>
                <a:alphaOff val="0"/>
              </a:schemeClr>
            </a:fillRef>
            <a:effectRef idx="0">
              <a:schemeClr val="accent5">
                <a:hueOff val="-3010874"/>
                <a:satOff val="15631"/>
                <a:lumOff val="11372"/>
                <a:alphaOff val="0"/>
              </a:schemeClr>
            </a:effectRef>
            <a:fontRef idx="minor">
              <a:schemeClr val="lt1"/>
            </a:fontRef>
          </p:style>
        </p:sp>
      </p:grpSp>
      <p:grpSp>
        <p:nvGrpSpPr>
          <p:cNvPr id="6" name="Group 5"/>
          <p:cNvGrpSpPr/>
          <p:nvPr/>
        </p:nvGrpSpPr>
        <p:grpSpPr>
          <a:xfrm>
            <a:off x="228600" y="843645"/>
            <a:ext cx="8534400" cy="990600"/>
            <a:chOff x="0" y="-227690"/>
            <a:chExt cx="8534400" cy="1482688"/>
          </a:xfrm>
          <a:solidFill>
            <a:schemeClr val="bg1">
              <a:lumMod val="95000"/>
            </a:schemeClr>
          </a:solidFill>
          <a:scene3d>
            <a:camera prst="orthographicFront">
              <a:rot lat="0" lon="0" rev="0"/>
            </a:camera>
            <a:lightRig rig="contrasting" dir="t">
              <a:rot lat="0" lon="0" rev="1500000"/>
            </a:lightRig>
          </a:scene3d>
        </p:grpSpPr>
        <p:sp>
          <p:nvSpPr>
            <p:cNvPr id="7" name="Up Arrow Callout 6"/>
            <p:cNvSpPr/>
            <p:nvPr/>
          </p:nvSpPr>
          <p:spPr>
            <a:xfrm rot="10800000">
              <a:off x="0" y="416"/>
              <a:ext cx="8534400" cy="1254582"/>
            </a:xfrm>
            <a:prstGeom prst="upArrowCallout">
              <a:avLst/>
            </a:prstGeom>
            <a:grpFill/>
            <a:ln>
              <a:noFill/>
            </a:ln>
            <a:effectLst>
              <a:outerShdw blurRad="149987" dist="250190" dir="8460000" algn="ctr">
                <a:srgbClr val="000000">
                  <a:alpha val="28000"/>
                </a:srgbClr>
              </a:outerShdw>
            </a:effectLst>
            <a:sp3d prstMaterial="metal">
              <a:bevelT w="88900" h="88900"/>
            </a:sp3d>
          </p:spPr>
          <p:style>
            <a:lnRef idx="2">
              <a:schemeClr val="lt1">
                <a:hueOff val="0"/>
                <a:satOff val="0"/>
                <a:lumOff val="0"/>
                <a:alphaOff val="0"/>
              </a:schemeClr>
            </a:lnRef>
            <a:fillRef idx="1">
              <a:schemeClr val="accent5">
                <a:hueOff val="-3010874"/>
                <a:satOff val="15631"/>
                <a:lumOff val="11372"/>
                <a:alphaOff val="0"/>
              </a:schemeClr>
            </a:fillRef>
            <a:effectRef idx="0">
              <a:schemeClr val="accent5">
                <a:hueOff val="-3010874"/>
                <a:satOff val="15631"/>
                <a:lumOff val="11372"/>
                <a:alphaOff val="0"/>
              </a:schemeClr>
            </a:effectRef>
            <a:fontRef idx="minor">
              <a:schemeClr val="lt1"/>
            </a:fontRef>
          </p:style>
        </p:sp>
        <p:sp>
          <p:nvSpPr>
            <p:cNvPr id="8" name="Up Arrow Callout 4"/>
            <p:cNvSpPr/>
            <p:nvPr/>
          </p:nvSpPr>
          <p:spPr>
            <a:xfrm>
              <a:off x="0" y="-227690"/>
              <a:ext cx="8534400" cy="1043295"/>
            </a:xfrm>
            <a:prstGeom prst="rect">
              <a:avLst/>
            </a:prstGeom>
            <a:grpFill/>
            <a:ln>
              <a:noFill/>
            </a:ln>
            <a:effectLst>
              <a:outerShdw blurRad="149987" dist="250190" dir="8460000" algn="ctr">
                <a:srgbClr val="000000">
                  <a:alpha val="28000"/>
                </a:srgbClr>
              </a:outerShdw>
            </a:effectLst>
            <a:sp3d prstMaterial="metal">
              <a:bevelT w="88900" h="88900"/>
            </a:sp3d>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defTabSz="533400">
                <a:lnSpc>
                  <a:spcPct val="90000"/>
                </a:lnSpc>
                <a:spcBef>
                  <a:spcPct val="0"/>
                </a:spcBef>
                <a:spcAft>
                  <a:spcPct val="35000"/>
                </a:spcAft>
              </a:pPr>
              <a:r>
                <a:rPr lang="en-US" sz="1200" b="1" kern="1200" dirty="0">
                  <a:solidFill>
                    <a:schemeClr val="tx1"/>
                  </a:solidFill>
                </a:rPr>
                <a:t>1) </a:t>
              </a:r>
              <a:r>
                <a:rPr lang="en-US" sz="1200" b="1" kern="1200" dirty="0">
                  <a:solidFill>
                    <a:srgbClr val="FF0000"/>
                  </a:solidFill>
                </a:rPr>
                <a:t>ACCESS YOUR MODULE </a:t>
              </a:r>
              <a:r>
                <a:rPr lang="en-US" sz="1200" b="1" kern="1200" dirty="0">
                  <a:solidFill>
                    <a:schemeClr val="tx1"/>
                  </a:solidFill>
                </a:rPr>
                <a:t>by following the emailed instructions.</a:t>
              </a:r>
              <a:br>
                <a:rPr lang="en-US" sz="1200" b="1" i="1" kern="1200" dirty="0">
                  <a:solidFill>
                    <a:schemeClr val="tx1"/>
                  </a:solidFill>
                </a:rPr>
              </a:br>
              <a:r>
                <a:rPr lang="en-US" sz="1000" i="1" kern="1200" dirty="0">
                  <a:solidFill>
                    <a:schemeClr val="tx1"/>
                  </a:solidFill>
                </a:rPr>
                <a:t>Didn't receive the access email?  Check your spam/junk box or the copy of the email in your PNCB Portal.  </a:t>
              </a:r>
              <a:br>
                <a:rPr lang="en-US" sz="1000" i="1" kern="1200" dirty="0">
                  <a:solidFill>
                    <a:schemeClr val="tx1"/>
                  </a:solidFill>
                </a:rPr>
              </a:br>
              <a:r>
                <a:rPr lang="en-US" sz="1000" i="1" kern="1200" dirty="0">
                  <a:solidFill>
                    <a:schemeClr val="tx1"/>
                  </a:solidFill>
                </a:rPr>
                <a:t>Log in </a:t>
              </a:r>
              <a:r>
                <a:rPr lang="en-US" sz="1000" i="1" dirty="0">
                  <a:solidFill>
                    <a:schemeClr val="tx1"/>
                  </a:solidFill>
                </a:rPr>
                <a:t>through your PNCB Portal: </a:t>
              </a:r>
              <a:r>
                <a:rPr lang="en-US" sz="1000" u="sng" dirty="0">
                  <a:solidFill>
                    <a:srgbClr val="002060"/>
                  </a:solidFill>
                  <a:hlinkClick r:id="rId4"/>
                </a:rPr>
                <a:t>https://mypncb.pncb.org/pncbssa</a:t>
              </a:r>
              <a:r>
                <a:rPr lang="en-US" sz="1000" i="1" dirty="0">
                  <a:solidFill>
                    <a:schemeClr val="tx1"/>
                  </a:solidFill>
                </a:rPr>
                <a:t> and click Access My Ordered Online Modules</a:t>
              </a:r>
              <a:endParaRPr lang="en-US" sz="1000" b="1" i="1" kern="1200" dirty="0">
                <a:solidFill>
                  <a:schemeClr val="bg1"/>
                </a:solidFill>
              </a:endParaRPr>
            </a:p>
          </p:txBody>
        </p:sp>
      </p:grpSp>
    </p:spTree>
    <p:extLst>
      <p:ext uri="{BB962C8B-B14F-4D97-AF65-F5344CB8AC3E}">
        <p14:creationId xmlns:p14="http://schemas.microsoft.com/office/powerpoint/2010/main" val="2097621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66987"/>
            <a:ext cx="7772400" cy="1776412"/>
          </a:xfrm>
        </p:spPr>
        <p:txBody>
          <a:bodyPr/>
          <a:lstStyle/>
          <a:p>
            <a:pPr algn="ctr">
              <a:buNone/>
            </a:pPr>
            <a:r>
              <a:rPr lang="en-US" sz="2000" i="1" cap="none" dirty="0">
                <a:solidFill>
                  <a:srgbClr val="FFFF00"/>
                </a:solidFill>
              </a:rPr>
              <a:t>For policies on PNCB online modules, please visit:</a:t>
            </a:r>
            <a:br>
              <a:rPr lang="en-US" sz="2300" i="1" cap="none" dirty="0">
                <a:solidFill>
                  <a:srgbClr val="FFFF00"/>
                </a:solidFill>
              </a:rPr>
            </a:br>
            <a:r>
              <a:rPr lang="en-US" sz="2300" i="1" cap="none" dirty="0">
                <a:solidFill>
                  <a:srgbClr val="FFFF00"/>
                </a:solidFill>
                <a:hlinkClick r:id="rId3"/>
              </a:rPr>
              <a:t>https://www.pncb.org/module-policies</a:t>
            </a:r>
            <a:r>
              <a:rPr lang="en-US" sz="2300" i="1" cap="none" dirty="0">
                <a:solidFill>
                  <a:srgbClr val="FFFF00"/>
                </a:solidFill>
              </a:rPr>
              <a:t> </a:t>
            </a:r>
            <a:br>
              <a:rPr lang="en-US" sz="2000" i="1" cap="none" dirty="0"/>
            </a:br>
            <a:br>
              <a:rPr lang="en-US" sz="2000" i="1" cap="none" dirty="0"/>
            </a:br>
            <a:br>
              <a:rPr lang="en-US" sz="1000" i="1" cap="none" dirty="0"/>
            </a:br>
            <a:r>
              <a:rPr lang="en-US" sz="2000" i="1" cap="none" dirty="0">
                <a:solidFill>
                  <a:srgbClr val="FFFF00"/>
                </a:solidFill>
              </a:rPr>
              <a:t>For all other inquires, please visit our Contact Us page and select the appropriate department for a quick response to your question:</a:t>
            </a:r>
            <a:br>
              <a:rPr lang="en-US" sz="2300" i="1" cap="none" dirty="0">
                <a:solidFill>
                  <a:srgbClr val="FFFF00"/>
                </a:solidFill>
              </a:rPr>
            </a:br>
            <a:r>
              <a:rPr lang="en-US" sz="2300" i="1" cap="none" dirty="0">
                <a:solidFill>
                  <a:srgbClr val="FFFF00"/>
                </a:solidFill>
                <a:hlinkClick r:id="rId4"/>
              </a:rPr>
              <a:t>https://www.pncb.org/contact-us</a:t>
            </a:r>
            <a:r>
              <a:rPr lang="en-US" sz="2300" i="1" cap="none" dirty="0">
                <a:solidFill>
                  <a:srgbClr val="FFFF00"/>
                </a:solidFill>
              </a:rPr>
              <a:t> </a:t>
            </a:r>
            <a:br>
              <a:rPr lang="en-US" sz="2300" i="1" cap="none" dirty="0">
                <a:solidFill>
                  <a:srgbClr val="FFFF00"/>
                </a:solidFill>
              </a:rPr>
            </a:br>
            <a:endParaRPr lang="en-US" sz="2000" i="1" cap="none" dirty="0"/>
          </a:p>
        </p:txBody>
      </p:sp>
      <p:sp>
        <p:nvSpPr>
          <p:cNvPr id="3" name="Text Placeholder 2"/>
          <p:cNvSpPr>
            <a:spLocks noGrp="1"/>
          </p:cNvSpPr>
          <p:nvPr>
            <p:ph type="body" idx="1"/>
          </p:nvPr>
        </p:nvSpPr>
        <p:spPr>
          <a:xfrm>
            <a:off x="685800" y="1066800"/>
            <a:ext cx="7772400" cy="1142999"/>
          </a:xfrm>
        </p:spPr>
        <p:txBody>
          <a:bodyPr>
            <a:normAutofit/>
          </a:bodyPr>
          <a:lstStyle/>
          <a:p>
            <a:pPr algn="ctr">
              <a:spcBef>
                <a:spcPct val="0"/>
              </a:spcBef>
            </a:pPr>
            <a:r>
              <a:rPr lang="en-US" sz="4000" b="1" i="1" cap="all" dirty="0">
                <a:solidFill>
                  <a:schemeClr val="bg1"/>
                </a:solidFill>
                <a:latin typeface="+mj-lt"/>
                <a:ea typeface="+mj-ea"/>
              </a:rPr>
              <a:t>Enjoy your PNCB Module!</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www.PresenterMedia.com - the chalkboard">
  <a:themeElements>
    <a:clrScheme name="Custom 3">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AB73D5"/>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extLst>
    <a:ext uri="{05A4C25C-085E-4340-85A3-A5531E510DB2}">
      <thm15:themeFamily xmlns:thm15="http://schemas.microsoft.com/office/thememl/2012/main" name="Online Modules_Infographic Draft" id="{B3F33B8E-4392-4708-BE70-0B9F2F5C1B68}" vid="{FF2F6066-B0C2-43B4-893B-0D46CCD431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6AFA805-4404-47D2-A142-C3A37E84F3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Online Modules_Infographic Draft-lab</Template>
  <TotalTime>155</TotalTime>
  <Words>156</Words>
  <Application>Microsoft Office PowerPoint</Application>
  <PresentationFormat>On-screen Show (4:3)</PresentationFormat>
  <Paragraphs>26</Paragraphs>
  <Slides>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Wingdings 2</vt:lpstr>
      <vt:lpstr>Calibri</vt:lpstr>
      <vt:lpstr>Perpetua</vt:lpstr>
      <vt:lpstr>Segoe UI</vt:lpstr>
      <vt:lpstr>www.PresenterMedia.com - the chalkboard</vt:lpstr>
      <vt:lpstr>Answering Your  PNCB Module Online</vt:lpstr>
      <vt:lpstr>Access Information</vt:lpstr>
      <vt:lpstr>Completing a Module</vt:lpstr>
      <vt:lpstr>For policies on PNCB online modules, please visit: https://www.pncb.org/module-policies    For all other inquires, please visit our Contact Us page and select the appropriate department for a quick response to your question: https://www.pncb.org/contact-us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Answering Your  PNCB Module Online</dc:title>
  <dc:creator>Lesley Lightfoot</dc:creator>
  <cp:lastModifiedBy>Jaime Mahoney</cp:lastModifiedBy>
  <cp:revision>17</cp:revision>
  <dcterms:created xsi:type="dcterms:W3CDTF">2013-09-05T18:17:06Z</dcterms:created>
  <dcterms:modified xsi:type="dcterms:W3CDTF">2019-09-26T16:13:52Z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TC018572719991</vt:lpwstr>
  </property>
</Properties>
</file>